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0" r:id="rId3"/>
    <p:sldId id="262" r:id="rId4"/>
    <p:sldId id="263" r:id="rId5"/>
    <p:sldId id="264" r:id="rId6"/>
    <p:sldId id="289" r:id="rId7"/>
    <p:sldId id="290" r:id="rId8"/>
    <p:sldId id="291" r:id="rId9"/>
    <p:sldId id="292" r:id="rId10"/>
    <p:sldId id="297" r:id="rId11"/>
    <p:sldId id="293" r:id="rId12"/>
    <p:sldId id="295" r:id="rId13"/>
    <p:sldId id="294" r:id="rId14"/>
    <p:sldId id="265" r:id="rId15"/>
    <p:sldId id="288" r:id="rId16"/>
    <p:sldId id="266" r:id="rId17"/>
    <p:sldId id="267" r:id="rId18"/>
    <p:sldId id="268" r:id="rId19"/>
    <p:sldId id="269" r:id="rId20"/>
    <p:sldId id="286" r:id="rId21"/>
    <p:sldId id="28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80331-2922-449E-8999-99BDB9E1A7EB}" v="5" dt="2022-04-13T08:44:58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İbrahim Şahin" userId="deb4fd6b-e0db-49aa-bc12-681920508c29" providerId="ADAL" clId="{1FC5EA22-1DAE-40AF-9E6A-FCEFCF3B3DB8}"/>
    <pc:docChg chg="undo custSel addSld delSld modSld">
      <pc:chgData name="İbrahim Şahin" userId="deb4fd6b-e0db-49aa-bc12-681920508c29" providerId="ADAL" clId="{1FC5EA22-1DAE-40AF-9E6A-FCEFCF3B3DB8}" dt="2022-03-03T21:06:49.538" v="3043" actId="478"/>
      <pc:docMkLst>
        <pc:docMk/>
      </pc:docMkLst>
      <pc:sldChg chg="del">
        <pc:chgData name="İbrahim Şahin" userId="deb4fd6b-e0db-49aa-bc12-681920508c29" providerId="ADAL" clId="{1FC5EA22-1DAE-40AF-9E6A-FCEFCF3B3DB8}" dt="2022-03-03T20:40:45.623" v="2839" actId="47"/>
        <pc:sldMkLst>
          <pc:docMk/>
          <pc:sldMk cId="2136317691" sldId="256"/>
        </pc:sldMkLst>
      </pc:sldChg>
      <pc:sldChg chg="del">
        <pc:chgData name="İbrahim Şahin" userId="deb4fd6b-e0db-49aa-bc12-681920508c29" providerId="ADAL" clId="{1FC5EA22-1DAE-40AF-9E6A-FCEFCF3B3DB8}" dt="2022-03-03T20:27:39.266" v="2748" actId="47"/>
        <pc:sldMkLst>
          <pc:docMk/>
          <pc:sldMk cId="592941152" sldId="257"/>
        </pc:sldMkLst>
      </pc:sldChg>
      <pc:sldChg chg="del">
        <pc:chgData name="İbrahim Şahin" userId="deb4fd6b-e0db-49aa-bc12-681920508c29" providerId="ADAL" clId="{1FC5EA22-1DAE-40AF-9E6A-FCEFCF3B3DB8}" dt="2022-03-03T20:27:40.218" v="2749" actId="47"/>
        <pc:sldMkLst>
          <pc:docMk/>
          <pc:sldMk cId="2641030571" sldId="258"/>
        </pc:sldMkLst>
      </pc:sldChg>
      <pc:sldChg chg="del">
        <pc:chgData name="İbrahim Şahin" userId="deb4fd6b-e0db-49aa-bc12-681920508c29" providerId="ADAL" clId="{1FC5EA22-1DAE-40AF-9E6A-FCEFCF3B3DB8}" dt="2022-03-03T20:27:41.130" v="2750" actId="47"/>
        <pc:sldMkLst>
          <pc:docMk/>
          <pc:sldMk cId="1626771917" sldId="259"/>
        </pc:sldMkLst>
      </pc:sldChg>
      <pc:sldChg chg="addSp modSp mod setBg">
        <pc:chgData name="İbrahim Şahin" userId="deb4fd6b-e0db-49aa-bc12-681920508c29" providerId="ADAL" clId="{1FC5EA22-1DAE-40AF-9E6A-FCEFCF3B3DB8}" dt="2022-03-03T20:50:34.803" v="2919" actId="26606"/>
        <pc:sldMkLst>
          <pc:docMk/>
          <pc:sldMk cId="996754271" sldId="260"/>
        </pc:sldMkLst>
        <pc:spChg chg="mo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2" creationId="{57B2CBDD-94C0-4252-8EAD-2E3664EA4283}"/>
          </ac:spMkLst>
        </pc:spChg>
        <pc:spChg chg="mo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3" creationId="{311123D2-3230-4273-9031-CF3D4BA90965}"/>
          </ac:spMkLst>
        </pc:spChg>
        <pc:spChg chg="ad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8" creationId="{777A147A-9ED8-46B4-8660-1B3C2AA880B5}"/>
          </ac:spMkLst>
        </pc:spChg>
        <pc:spChg chg="ad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10" creationId="{5D6C15A0-C087-4593-8414-2B4EC1CDC3DE}"/>
          </ac:spMkLst>
        </pc:spChg>
      </pc:sldChg>
      <pc:sldChg chg="addSp delSp modSp mod setBg">
        <pc:chgData name="İbrahim Şahin" userId="deb4fd6b-e0db-49aa-bc12-681920508c29" providerId="ADAL" clId="{1FC5EA22-1DAE-40AF-9E6A-FCEFCF3B3DB8}" dt="2022-03-03T20:50:54.086" v="2926" actId="26606"/>
        <pc:sldMkLst>
          <pc:docMk/>
          <pc:sldMk cId="1309334553" sldId="262"/>
        </pc:sldMkLst>
        <pc:spChg chg="mod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2" creationId="{092682C2-817F-41E2-BF42-C8EFFF9A502B}"/>
          </ac:spMkLst>
        </pc:spChg>
        <pc:spChg chg="add del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3" creationId="{2DBB27A6-82F4-457B-BEC6-770CBB5BEC4E}"/>
          </ac:spMkLst>
        </pc:spChg>
        <pc:spChg chg="add del">
          <ac:chgData name="İbrahim Şahin" userId="deb4fd6b-e0db-49aa-bc12-681920508c29" providerId="ADAL" clId="{1FC5EA22-1DAE-40AF-9E6A-FCEFCF3B3DB8}" dt="2022-03-03T20:50:54.049" v="2925" actId="26606"/>
          <ac:spMkLst>
            <pc:docMk/>
            <pc:sldMk cId="1309334553" sldId="262"/>
            <ac:spMk id="8" creationId="{100EDD19-6802-4EC3-95CE-CFFAB042CFD6}"/>
          </ac:spMkLst>
        </pc:spChg>
        <pc:spChg chg="add del">
          <ac:chgData name="İbrahim Şahin" userId="deb4fd6b-e0db-49aa-bc12-681920508c29" providerId="ADAL" clId="{1FC5EA22-1DAE-40AF-9E6A-FCEFCF3B3DB8}" dt="2022-03-03T20:50:45.920" v="2921" actId="26606"/>
          <ac:spMkLst>
            <pc:docMk/>
            <pc:sldMk cId="1309334553" sldId="262"/>
            <ac:spMk id="9" creationId="{2E442304-DDBD-4F7B-8017-36BCC863FB40}"/>
          </ac:spMkLst>
        </pc:spChg>
        <pc:spChg chg="add del">
          <ac:chgData name="İbrahim Şahin" userId="deb4fd6b-e0db-49aa-bc12-681920508c29" providerId="ADAL" clId="{1FC5EA22-1DAE-40AF-9E6A-FCEFCF3B3DB8}" dt="2022-03-03T20:50:54.049" v="2925" actId="26606"/>
          <ac:spMkLst>
            <pc:docMk/>
            <pc:sldMk cId="1309334553" sldId="262"/>
            <ac:spMk id="10" creationId="{DB17E863-922E-4C26-BD64-E8FD41D28661}"/>
          </ac:spMkLst>
        </pc:spChg>
        <pc:spChg chg="add del">
          <ac:chgData name="İbrahim Şahin" userId="deb4fd6b-e0db-49aa-bc12-681920508c29" providerId="ADAL" clId="{1FC5EA22-1DAE-40AF-9E6A-FCEFCF3B3DB8}" dt="2022-03-03T20:50:45.920" v="2921" actId="26606"/>
          <ac:spMkLst>
            <pc:docMk/>
            <pc:sldMk cId="1309334553" sldId="262"/>
            <ac:spMk id="11" creationId="{5E107275-3853-46FD-A241-DE4355A42675}"/>
          </ac:spMkLst>
        </pc:spChg>
        <pc:spChg chg="add del">
          <ac:chgData name="İbrahim Şahin" userId="deb4fd6b-e0db-49aa-bc12-681920508c29" providerId="ADAL" clId="{1FC5EA22-1DAE-40AF-9E6A-FCEFCF3B3DB8}" dt="2022-03-03T20:50:48.699" v="2923" actId="26606"/>
          <ac:spMkLst>
            <pc:docMk/>
            <pc:sldMk cId="1309334553" sldId="262"/>
            <ac:spMk id="13" creationId="{2E442304-DDBD-4F7B-8017-36BCC863FB40}"/>
          </ac:spMkLst>
        </pc:spChg>
        <pc:spChg chg="add del">
          <ac:chgData name="İbrahim Şahin" userId="deb4fd6b-e0db-49aa-bc12-681920508c29" providerId="ADAL" clId="{1FC5EA22-1DAE-40AF-9E6A-FCEFCF3B3DB8}" dt="2022-03-03T20:50:48.699" v="2923" actId="26606"/>
          <ac:spMkLst>
            <pc:docMk/>
            <pc:sldMk cId="1309334553" sldId="262"/>
            <ac:spMk id="14" creationId="{5E107275-3853-46FD-A241-DE4355A42675}"/>
          </ac:spMkLst>
        </pc:spChg>
        <pc:spChg chg="add del">
          <ac:chgData name="İbrahim Şahin" userId="deb4fd6b-e0db-49aa-bc12-681920508c29" providerId="ADAL" clId="{1FC5EA22-1DAE-40AF-9E6A-FCEFCF3B3DB8}" dt="2022-03-03T20:50:54.049" v="2925" actId="26606"/>
          <ac:spMkLst>
            <pc:docMk/>
            <pc:sldMk cId="1309334553" sldId="262"/>
            <ac:spMk id="17" creationId="{2DBB27A6-82F4-457B-BEC6-770CBB5BEC4E}"/>
          </ac:spMkLst>
        </pc:spChg>
        <pc:spChg chg="add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19" creationId="{2E442304-DDBD-4F7B-8017-36BCC863FB40}"/>
          </ac:spMkLst>
        </pc:spChg>
        <pc:spChg chg="add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20" creationId="{5E107275-3853-46FD-A241-DE4355A42675}"/>
          </ac:spMkLst>
        </pc:spChg>
        <pc:graphicFrameChg chg="add del">
          <ac:chgData name="İbrahim Şahin" userId="deb4fd6b-e0db-49aa-bc12-681920508c29" providerId="ADAL" clId="{1FC5EA22-1DAE-40AF-9E6A-FCEFCF3B3DB8}" dt="2022-03-03T20:50:45.920" v="2921" actId="26606"/>
          <ac:graphicFrameMkLst>
            <pc:docMk/>
            <pc:sldMk cId="1309334553" sldId="262"/>
            <ac:graphicFrameMk id="5" creationId="{8937F01A-0DFD-43C0-A434-CAEE765D88BF}"/>
          </ac:graphicFrameMkLst>
        </pc:graphicFrameChg>
        <pc:graphicFrameChg chg="add del">
          <ac:chgData name="İbrahim Şahin" userId="deb4fd6b-e0db-49aa-bc12-681920508c29" providerId="ADAL" clId="{1FC5EA22-1DAE-40AF-9E6A-FCEFCF3B3DB8}" dt="2022-03-03T20:50:48.699" v="2923" actId="26606"/>
          <ac:graphicFrameMkLst>
            <pc:docMk/>
            <pc:sldMk cId="1309334553" sldId="262"/>
            <ac:graphicFrameMk id="15" creationId="{5EF08018-F67B-43BE-8B64-0C77BCAA4F68}"/>
          </ac:graphicFrameMkLst>
        </pc:graphicFrameChg>
        <pc:graphicFrameChg chg="add">
          <ac:chgData name="İbrahim Şahin" userId="deb4fd6b-e0db-49aa-bc12-681920508c29" providerId="ADAL" clId="{1FC5EA22-1DAE-40AF-9E6A-FCEFCF3B3DB8}" dt="2022-03-03T20:50:54.086" v="2926" actId="26606"/>
          <ac:graphicFrameMkLst>
            <pc:docMk/>
            <pc:sldMk cId="1309334553" sldId="262"/>
            <ac:graphicFrameMk id="21" creationId="{8937F01A-0DFD-43C0-A434-CAEE765D88BF}"/>
          </ac:graphicFrameMkLst>
        </pc:graphicFrameChg>
      </pc:sldChg>
      <pc:sldChg chg="addSp delSp modSp mod setBg">
        <pc:chgData name="İbrahim Şahin" userId="deb4fd6b-e0db-49aa-bc12-681920508c29" providerId="ADAL" clId="{1FC5EA22-1DAE-40AF-9E6A-FCEFCF3B3DB8}" dt="2022-03-03T20:44:08.970" v="2904" actId="27636"/>
        <pc:sldMkLst>
          <pc:docMk/>
          <pc:sldMk cId="513380329" sldId="263"/>
        </pc:sldMkLst>
        <pc:spChg chg="mo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2" creationId="{FA27612F-596F-48B6-A8B1-BBFF34CED21F}"/>
          </ac:spMkLst>
        </pc:spChg>
        <pc:spChg chg="mo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3" creationId="{7B57A3E4-2F10-4768-96F7-FA9B83018DBD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5" creationId="{E66164DE-C9C3-4128-944B-BB5D2D697A8A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6" creationId="{396A229D-A8DA-4CB0-95C6-2FFBA9EBF251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7" creationId="{F1F8508F-66CF-4EF5-89E4-05FD7F9F082F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8" creationId="{1C91D103-2E29-45D9-8E23-2FD914CD11DB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9" creationId="{C791687D-33AD-4475-8A43-E80F69001930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0" creationId="{F7963A11-789C-4DA0-B46B-D440FEB3E6FF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1" creationId="{25E31C7A-7A9B-49FB-B0C8-7F68792235A5}"/>
          </ac:spMkLst>
        </pc:spChg>
        <pc:spChg chg="mod">
          <ac:chgData name="İbrahim Şahin" userId="deb4fd6b-e0db-49aa-bc12-681920508c29" providerId="ADAL" clId="{1FC5EA22-1DAE-40AF-9E6A-FCEFCF3B3DB8}" dt="2022-03-03T20:44:08.970" v="2904" actId="27636"/>
          <ac:spMkLst>
            <pc:docMk/>
            <pc:sldMk cId="513380329" sldId="263"/>
            <ac:spMk id="12" creationId="{919F6B83-2FD2-4B42-ABAF-12EB198C40B1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3" creationId="{40FEEEA0-6F17-4214-BE68-BE572DD92E53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4" creationId="{D14505C3-C6D1-43F3-AC2A-7C73D713D307}"/>
          </ac:spMkLst>
        </pc:spChg>
        <pc:spChg chg="mod">
          <ac:chgData name="İbrahim Şahin" userId="deb4fd6b-e0db-49aa-bc12-681920508c29" providerId="ADAL" clId="{1FC5EA22-1DAE-40AF-9E6A-FCEFCF3B3DB8}" dt="2022-03-03T20:44:08.970" v="2902" actId="27636"/>
          <ac:spMkLst>
            <pc:docMk/>
            <pc:sldMk cId="513380329" sldId="263"/>
            <ac:spMk id="15" creationId="{9FF4DA58-EF04-4029-8B82-9D35CCE30DB4}"/>
          </ac:spMkLst>
        </pc:spChg>
        <pc:spChg chg="mod">
          <ac:chgData name="İbrahim Şahin" userId="deb4fd6b-e0db-49aa-bc12-681920508c29" providerId="ADAL" clId="{1FC5EA22-1DAE-40AF-9E6A-FCEFCF3B3DB8}" dt="2022-03-03T20:44:08.970" v="2903" actId="27636"/>
          <ac:spMkLst>
            <pc:docMk/>
            <pc:sldMk cId="513380329" sldId="263"/>
            <ac:spMk id="16" creationId="{68C27749-F228-4FD1-BAB6-F848F2F97CC7}"/>
          </ac:spMkLst>
        </pc:spChg>
        <pc:spChg chg="add del">
          <ac:chgData name="İbrahim Şahin" userId="deb4fd6b-e0db-49aa-bc12-681920508c29" providerId="ADAL" clId="{1FC5EA22-1DAE-40AF-9E6A-FCEFCF3B3DB8}" dt="2022-03-03T20:29:24.899" v="2753" actId="26606"/>
          <ac:spMkLst>
            <pc:docMk/>
            <pc:sldMk cId="513380329" sldId="263"/>
            <ac:spMk id="26" creationId="{2B566528-1B12-4246-9431-5C2D7D081168}"/>
          </ac:spMkLst>
        </pc:spChg>
        <pc:spChg chg="add del">
          <ac:chgData name="İbrahim Şahin" userId="deb4fd6b-e0db-49aa-bc12-681920508c29" providerId="ADAL" clId="{1FC5EA22-1DAE-40AF-9E6A-FCEFCF3B3DB8}" dt="2022-03-03T20:29:34.143" v="2757" actId="26606"/>
          <ac:spMkLst>
            <pc:docMk/>
            <pc:sldMk cId="513380329" sldId="263"/>
            <ac:spMk id="30" creationId="{6CB927A4-E432-4310-9CD5-E89FF5063179}"/>
          </ac:spMkLst>
        </pc:spChg>
        <pc:spChg chg="add del">
          <ac:chgData name="İbrahim Şahin" userId="deb4fd6b-e0db-49aa-bc12-681920508c29" providerId="ADAL" clId="{1FC5EA22-1DAE-40AF-9E6A-FCEFCF3B3DB8}" dt="2022-03-03T20:29:30.836" v="2755" actId="26606"/>
          <ac:spMkLst>
            <pc:docMk/>
            <pc:sldMk cId="513380329" sldId="263"/>
            <ac:spMk id="36" creationId="{8ED08A1D-4632-47AB-8832-C17BA008697E}"/>
          </ac:spMkLst>
        </pc:spChg>
        <pc:spChg chg="add del">
          <ac:chgData name="İbrahim Şahin" userId="deb4fd6b-e0db-49aa-bc12-681920508c29" providerId="ADAL" clId="{1FC5EA22-1DAE-40AF-9E6A-FCEFCF3B3DB8}" dt="2022-03-03T20:29:34.143" v="2757" actId="26606"/>
          <ac:spMkLst>
            <pc:docMk/>
            <pc:sldMk cId="513380329" sldId="263"/>
            <ac:spMk id="41" creationId="{8D1AA55E-40D5-461B-A5A8-4AE8AAB71B08}"/>
          </ac:spMkLst>
        </pc:spChg>
        <pc:spChg chg="add del">
          <ac:chgData name="İbrahim Şahin" userId="deb4fd6b-e0db-49aa-bc12-681920508c29" providerId="ADAL" clId="{1FC5EA22-1DAE-40AF-9E6A-FCEFCF3B3DB8}" dt="2022-03-03T20:29:34.143" v="2757" actId="26606"/>
          <ac:spMkLst>
            <pc:docMk/>
            <pc:sldMk cId="513380329" sldId="263"/>
            <ac:spMk id="43" creationId="{E3020543-B24B-4EC4-8FFC-8DD88EEA91A8}"/>
          </ac:spMkLst>
        </pc:spChg>
        <pc:spChg chg="add del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45" creationId="{B6FACB3C-9069-4791-BC5C-0DB7CD19B853}"/>
          </ac:spMkLst>
        </pc:spChg>
        <pc:spChg chg="add del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46" creationId="{71F2038E-D777-4B76-81DD-DD13EE91B9DD}"/>
          </ac:spMkLst>
        </pc:spChg>
        <pc:spChg chg="add del">
          <ac:chgData name="İbrahim Şahin" userId="deb4fd6b-e0db-49aa-bc12-681920508c29" providerId="ADAL" clId="{1FC5EA22-1DAE-40AF-9E6A-FCEFCF3B3DB8}" dt="2022-03-03T20:30:11.501" v="2760" actId="26606"/>
          <ac:spMkLst>
            <pc:docMk/>
            <pc:sldMk cId="513380329" sldId="263"/>
            <ac:spMk id="53" creationId="{979E27D9-03C7-44E2-9FF8-15D0C8506AF7}"/>
          </ac:spMkLst>
        </pc:spChg>
        <pc:spChg chg="add del">
          <ac:chgData name="İbrahim Şahin" userId="deb4fd6b-e0db-49aa-bc12-681920508c29" providerId="ADAL" clId="{1FC5EA22-1DAE-40AF-9E6A-FCEFCF3B3DB8}" dt="2022-03-03T20:30:11.501" v="2760" actId="26606"/>
          <ac:spMkLst>
            <pc:docMk/>
            <pc:sldMk cId="513380329" sldId="263"/>
            <ac:spMk id="55" creationId="{EEBF1590-3B36-48EE-A89D-3B6F3CB256AB}"/>
          </ac:spMkLst>
        </pc:spChg>
        <pc:spChg chg="add del">
          <ac:chgData name="İbrahim Şahin" userId="deb4fd6b-e0db-49aa-bc12-681920508c29" providerId="ADAL" clId="{1FC5EA22-1DAE-40AF-9E6A-FCEFCF3B3DB8}" dt="2022-03-03T20:30:11.501" v="2760" actId="26606"/>
          <ac:spMkLst>
            <pc:docMk/>
            <pc:sldMk cId="513380329" sldId="263"/>
            <ac:spMk id="57" creationId="{AC8F6C8C-AB5A-4548-942D-E3FD40ACBC49}"/>
          </ac:spMkLst>
        </pc:spChg>
        <pc:spChg chg="add del">
          <ac:chgData name="İbrahim Şahin" userId="deb4fd6b-e0db-49aa-bc12-681920508c29" providerId="ADAL" clId="{1FC5EA22-1DAE-40AF-9E6A-FCEFCF3B3DB8}" dt="2022-03-03T20:30:14.797" v="2762" actId="26606"/>
          <ac:spMkLst>
            <pc:docMk/>
            <pc:sldMk cId="513380329" sldId="263"/>
            <ac:spMk id="5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30:14.797" v="2762" actId="26606"/>
          <ac:spMkLst>
            <pc:docMk/>
            <pc:sldMk cId="513380329" sldId="263"/>
            <ac:spMk id="60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30:16.641" v="2764" actId="26606"/>
          <ac:spMkLst>
            <pc:docMk/>
            <pc:sldMk cId="513380329" sldId="263"/>
            <ac:spMk id="62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30:16.641" v="2764" actId="26606"/>
          <ac:spMkLst>
            <pc:docMk/>
            <pc:sldMk cId="513380329" sldId="263"/>
            <ac:spMk id="63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5" creationId="{058A14AF-9FB5-4CC7-BA35-E8E85D3EDF0E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6" creationId="{3A9A4357-BD1D-4622-A4FE-766E6AB8DE84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7" creationId="{E659831F-0D9A-4C63-9EBB-8435B85A440F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8" creationId="{E6995CE5-F890-4ABA-82A2-26507CE8D2A3}"/>
          </ac:spMkLst>
        </pc:spChg>
        <pc:spChg chg="add del">
          <ac:chgData name="İbrahim Şahin" userId="deb4fd6b-e0db-49aa-bc12-681920508c29" providerId="ADAL" clId="{1FC5EA22-1DAE-40AF-9E6A-FCEFCF3B3DB8}" dt="2022-03-03T20:30:22.781" v="2768" actId="26606"/>
          <ac:spMkLst>
            <pc:docMk/>
            <pc:sldMk cId="513380329" sldId="263"/>
            <ac:spMk id="70" creationId="{8ED08A1D-4632-47AB-8832-C17BA008697E}"/>
          </ac:spMkLst>
        </pc:spChg>
        <pc:spChg chg="ad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74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75" creationId="{71877DBC-BB60-40F0-AC93-2ACDBAAE60CE}"/>
          </ac:spMkLst>
        </pc:spChg>
        <pc:grpChg chg="add mod">
          <ac:chgData name="İbrahim Şahin" userId="deb4fd6b-e0db-49aa-bc12-681920508c29" providerId="ADAL" clId="{1FC5EA22-1DAE-40AF-9E6A-FCEFCF3B3DB8}" dt="2022-03-03T20:44:01.094" v="2900" actId="14100"/>
          <ac:grpSpMkLst>
            <pc:docMk/>
            <pc:sldMk cId="513380329" sldId="263"/>
            <ac:grpSpMk id="21" creationId="{64F3A260-D5A6-4675-A2D3-A15FB31305B1}"/>
          </ac:grpSpMkLst>
        </pc:grpChg>
        <pc:grpChg chg="add del">
          <ac:chgData name="İbrahim Şahin" userId="deb4fd6b-e0db-49aa-bc12-681920508c29" providerId="ADAL" clId="{1FC5EA22-1DAE-40AF-9E6A-FCEFCF3B3DB8}" dt="2022-03-03T20:29:24.899" v="2753" actId="26606"/>
          <ac:grpSpMkLst>
            <pc:docMk/>
            <pc:sldMk cId="513380329" sldId="263"/>
            <ac:grpSpMk id="28" creationId="{828A5161-06F1-46CF-8AD7-844680A59E13}"/>
          </ac:grpSpMkLst>
        </pc:grpChg>
        <pc:grpChg chg="add del">
          <ac:chgData name="İbrahim Şahin" userId="deb4fd6b-e0db-49aa-bc12-681920508c29" providerId="ADAL" clId="{1FC5EA22-1DAE-40AF-9E6A-FCEFCF3B3DB8}" dt="2022-03-03T20:29:24.899" v="2753" actId="26606"/>
          <ac:grpSpMkLst>
            <pc:docMk/>
            <pc:sldMk cId="513380329" sldId="263"/>
            <ac:grpSpMk id="32" creationId="{5995D10D-E9C9-47DB-AE7E-801FEF38F5C9}"/>
          </ac:grpSpMkLst>
        </pc:grpChg>
        <pc:grpChg chg="add del">
          <ac:chgData name="İbrahim Şahin" userId="deb4fd6b-e0db-49aa-bc12-681920508c29" providerId="ADAL" clId="{1FC5EA22-1DAE-40AF-9E6A-FCEFCF3B3DB8}" dt="2022-03-03T20:29:30.836" v="2755" actId="26606"/>
          <ac:grpSpMkLst>
            <pc:docMk/>
            <pc:sldMk cId="513380329" sldId="263"/>
            <ac:grpSpMk id="37" creationId="{0075437B-93A1-4A73-812B-C5030CC2FFCD}"/>
          </ac:grpSpMkLst>
        </pc:grpChg>
        <pc:grpChg chg="add del">
          <ac:chgData name="İbrahim Şahin" userId="deb4fd6b-e0db-49aa-bc12-681920508c29" providerId="ADAL" clId="{1FC5EA22-1DAE-40AF-9E6A-FCEFCF3B3DB8}" dt="2022-03-03T20:30:22.797" v="2769" actId="26606"/>
          <ac:grpSpMkLst>
            <pc:docMk/>
            <pc:sldMk cId="513380329" sldId="263"/>
            <ac:grpSpMk id="47" creationId="{DD354807-230F-4402-B1B9-F733A8F1F190}"/>
          </ac:grpSpMkLst>
        </pc:grpChg>
        <pc:grpChg chg="add del">
          <ac:chgData name="İbrahim Şahin" userId="deb4fd6b-e0db-49aa-bc12-681920508c29" providerId="ADAL" clId="{1FC5EA22-1DAE-40AF-9E6A-FCEFCF3B3DB8}" dt="2022-03-03T20:30:22.781" v="2768" actId="26606"/>
          <ac:grpSpMkLst>
            <pc:docMk/>
            <pc:sldMk cId="513380329" sldId="263"/>
            <ac:grpSpMk id="71" creationId="{0075437B-93A1-4A73-812B-C5030CC2FFCD}"/>
          </ac:grpSpMkLst>
        </pc:grpChg>
        <pc:cxnChg chg="add del">
          <ac:chgData name="İbrahim Şahin" userId="deb4fd6b-e0db-49aa-bc12-681920508c29" providerId="ADAL" clId="{1FC5EA22-1DAE-40AF-9E6A-FCEFCF3B3DB8}" dt="2022-03-03T20:29:34.143" v="2757" actId="26606"/>
          <ac:cxnSpMkLst>
            <pc:docMk/>
            <pc:sldMk cId="513380329" sldId="263"/>
            <ac:cxnSpMk id="42" creationId="{7EB498BD-8089-4626-91EA-4978EBEF535E}"/>
          </ac:cxnSpMkLst>
        </pc:cxnChg>
      </pc:sldChg>
      <pc:sldChg chg="addSp delSp modSp mod setBg">
        <pc:chgData name="İbrahim Şahin" userId="deb4fd6b-e0db-49aa-bc12-681920508c29" providerId="ADAL" clId="{1FC5EA22-1DAE-40AF-9E6A-FCEFCF3B3DB8}" dt="2022-03-03T21:06:49.538" v="3043" actId="478"/>
        <pc:sldMkLst>
          <pc:docMk/>
          <pc:sldMk cId="581753775" sldId="264"/>
        </pc:sldMkLst>
        <pc:spChg chg="mo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2" creationId="{AAAD83AD-9FA3-4E82-A997-A5093CBBF026}"/>
          </ac:spMkLst>
        </pc:spChg>
        <pc:spChg chg="mo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3" creationId="{43291885-E52F-4C0B-A44C-28AA54B9F514}"/>
          </ac:spMkLst>
        </pc:spChg>
        <pc:spChg chg="ad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9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11" creationId="{71877DBC-BB60-40F0-AC93-2ACDBAAE60CE}"/>
          </ac:spMkLst>
        </pc:spChg>
        <pc:picChg chg="add mod">
          <ac:chgData name="İbrahim Şahin" userId="deb4fd6b-e0db-49aa-bc12-681920508c29" providerId="ADAL" clId="{1FC5EA22-1DAE-40AF-9E6A-FCEFCF3B3DB8}" dt="2022-03-03T20:37:37.393" v="2822" actId="26606"/>
          <ac:picMkLst>
            <pc:docMk/>
            <pc:sldMk cId="581753775" sldId="264"/>
            <ac:picMk id="4" creationId="{39A719DF-9E28-470B-94ED-43852E6952B9}"/>
          </ac:picMkLst>
        </pc:picChg>
        <pc:picChg chg="add del mod">
          <ac:chgData name="İbrahim Şahin" userId="deb4fd6b-e0db-49aa-bc12-681920508c29" providerId="ADAL" clId="{1FC5EA22-1DAE-40AF-9E6A-FCEFCF3B3DB8}" dt="2022-03-03T21:06:49.538" v="3043" actId="478"/>
          <ac:picMkLst>
            <pc:docMk/>
            <pc:sldMk cId="581753775" sldId="264"/>
            <ac:picMk id="7" creationId="{5BB5B9FC-F808-4DF8-9CDE-9B908C8E908A}"/>
          </ac:picMkLst>
        </pc:picChg>
        <pc:picChg chg="add del mod">
          <ac:chgData name="İbrahim Şahin" userId="deb4fd6b-e0db-49aa-bc12-681920508c29" providerId="ADAL" clId="{1FC5EA22-1DAE-40AF-9E6A-FCEFCF3B3DB8}" dt="2022-03-03T21:06:41.394" v="3042" actId="478"/>
          <ac:picMkLst>
            <pc:docMk/>
            <pc:sldMk cId="581753775" sldId="264"/>
            <ac:picMk id="8" creationId="{B5348236-D3DB-4252-B67B-065C9E0545A8}"/>
          </ac:picMkLst>
        </pc:picChg>
        <pc:picChg chg="add del mod">
          <ac:chgData name="İbrahim Şahin" userId="deb4fd6b-e0db-49aa-bc12-681920508c29" providerId="ADAL" clId="{1FC5EA22-1DAE-40AF-9E6A-FCEFCF3B3DB8}" dt="2022-03-03T21:06:40.637" v="3041" actId="478"/>
          <ac:picMkLst>
            <pc:docMk/>
            <pc:sldMk cId="581753775" sldId="264"/>
            <ac:picMk id="10" creationId="{7E21AB36-E027-4A14-B401-DC1DBEE6BD99}"/>
          </ac:picMkLst>
        </pc:picChg>
      </pc:sldChg>
      <pc:sldChg chg="addSp modSp mod setBg">
        <pc:chgData name="İbrahim Şahin" userId="deb4fd6b-e0db-49aa-bc12-681920508c29" providerId="ADAL" clId="{1FC5EA22-1DAE-40AF-9E6A-FCEFCF3B3DB8}" dt="2022-03-03T20:37:55.458" v="2824" actId="26606"/>
        <pc:sldMkLst>
          <pc:docMk/>
          <pc:sldMk cId="1985971315" sldId="265"/>
        </pc:sldMkLst>
        <pc:spChg chg="mo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9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11" creationId="{650D18FE-0824-4A46-B22C-A86B52E5780A}"/>
          </ac:spMkLst>
        </pc:spChg>
        <pc:picChg chg="add mod">
          <ac:chgData name="İbrahim Şahin" userId="deb4fd6b-e0db-49aa-bc12-681920508c29" providerId="ADAL" clId="{1FC5EA22-1DAE-40AF-9E6A-FCEFCF3B3DB8}" dt="2022-03-03T20:37:55.458" v="2824" actId="26606"/>
          <ac:picMkLst>
            <pc:docMk/>
            <pc:sldMk cId="1985971315" sldId="265"/>
            <ac:picMk id="4" creationId="{A81738A1-28C9-464A-ACB8-7B797A0560C6}"/>
          </ac:picMkLst>
        </pc:picChg>
      </pc:sldChg>
      <pc:sldChg chg="addSp modSp mod setBg">
        <pc:chgData name="İbrahim Şahin" userId="deb4fd6b-e0db-49aa-bc12-681920508c29" providerId="ADAL" clId="{1FC5EA22-1DAE-40AF-9E6A-FCEFCF3B3DB8}" dt="2022-03-03T20:39:12.001" v="2827" actId="26606"/>
        <pc:sldMkLst>
          <pc:docMk/>
          <pc:sldMk cId="2513608114" sldId="266"/>
        </pc:sldMkLst>
        <pc:spChg chg="mo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10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12" creationId="{71877DBC-BB60-40F0-AC93-2ACDBAAE60CE}"/>
          </ac:spMkLst>
        </pc:spChg>
        <pc:picChg chg="add mod">
          <ac:chgData name="İbrahim Şahin" userId="deb4fd6b-e0db-49aa-bc12-681920508c29" providerId="ADAL" clId="{1FC5EA22-1DAE-40AF-9E6A-FCEFCF3B3DB8}" dt="2022-03-03T20:39:12.001" v="2827" actId="26606"/>
          <ac:picMkLst>
            <pc:docMk/>
            <pc:sldMk cId="2513608114" sldId="266"/>
            <ac:picMk id="5" creationId="{40BBF931-FD66-4BFE-9E9C-36FD88A60F60}"/>
          </ac:picMkLst>
        </pc:picChg>
      </pc:sldChg>
      <pc:sldChg chg="addSp delSp modSp mod setBg">
        <pc:chgData name="İbrahim Şahin" userId="deb4fd6b-e0db-49aa-bc12-681920508c29" providerId="ADAL" clId="{1FC5EA22-1DAE-40AF-9E6A-FCEFCF3B3DB8}" dt="2022-03-03T20:40:32.181" v="2838" actId="26606"/>
        <pc:sldMkLst>
          <pc:docMk/>
          <pc:sldMk cId="1195568295" sldId="267"/>
        </pc:sldMkLst>
        <pc:spChg chg="mod">
          <ac:chgData name="İbrahim Şahin" userId="deb4fd6b-e0db-49aa-bc12-681920508c29" providerId="ADAL" clId="{1FC5EA22-1DAE-40AF-9E6A-FCEFCF3B3DB8}" dt="2022-03-03T20:40:03.820" v="2835" actId="26606"/>
          <ac:spMkLst>
            <pc:docMk/>
            <pc:sldMk cId="1195568295" sldId="267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40:03.820" v="2835" actId="26606"/>
          <ac:spMkLst>
            <pc:docMk/>
            <pc:sldMk cId="1195568295" sldId="267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40:01.195" v="2830" actId="26606"/>
          <ac:spMkLst>
            <pc:docMk/>
            <pc:sldMk cId="1195568295" sldId="267"/>
            <ac:spMk id="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01.195" v="2830" actId="26606"/>
          <ac:spMkLst>
            <pc:docMk/>
            <pc:sldMk cId="1195568295" sldId="267"/>
            <ac:spMk id="11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40:03.085" v="2832" actId="26606"/>
          <ac:spMkLst>
            <pc:docMk/>
            <pc:sldMk cId="1195568295" sldId="267"/>
            <ac:spMk id="13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03.085" v="2832" actId="26606"/>
          <ac:spMkLst>
            <pc:docMk/>
            <pc:sldMk cId="1195568295" sldId="267"/>
            <ac:spMk id="14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40:03.804" v="2834" actId="26606"/>
          <ac:spMkLst>
            <pc:docMk/>
            <pc:sldMk cId="1195568295" sldId="267"/>
            <ac:spMk id="16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03.804" v="2834" actId="26606"/>
          <ac:spMkLst>
            <pc:docMk/>
            <pc:sldMk cId="1195568295" sldId="267"/>
            <ac:spMk id="17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1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20" creationId="{71877DBC-BB60-40F0-AC93-2ACDBAAE60CE}"/>
          </ac:spMkLst>
        </pc:spChg>
        <pc:spChg chg="add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25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27" creationId="{650D18FE-0824-4A46-B22C-A86B52E5780A}"/>
          </ac:spMkLst>
        </pc:spChg>
        <pc:picChg chg="add del mod">
          <ac:chgData name="İbrahim Şahin" userId="deb4fd6b-e0db-49aa-bc12-681920508c29" providerId="ADAL" clId="{1FC5EA22-1DAE-40AF-9E6A-FCEFCF3B3DB8}" dt="2022-03-03T20:40:28.589" v="2836" actId="478"/>
          <ac:picMkLst>
            <pc:docMk/>
            <pc:sldMk cId="1195568295" sldId="267"/>
            <ac:picMk id="4" creationId="{708753E0-2CF2-45BF-A0F2-1FC4E0444E45}"/>
          </ac:picMkLst>
        </pc:picChg>
        <pc:picChg chg="add mod">
          <ac:chgData name="İbrahim Şahin" userId="deb4fd6b-e0db-49aa-bc12-681920508c29" providerId="ADAL" clId="{1FC5EA22-1DAE-40AF-9E6A-FCEFCF3B3DB8}" dt="2022-03-03T20:40:32.181" v="2838" actId="26606"/>
          <ac:picMkLst>
            <pc:docMk/>
            <pc:sldMk cId="1195568295" sldId="267"/>
            <ac:picMk id="15" creationId="{FAFCEDC8-D629-487E-84DD-3EA48F6EC9C5}"/>
          </ac:picMkLst>
        </pc:picChg>
      </pc:sldChg>
      <pc:sldChg chg="addSp delSp modSp mod setBg">
        <pc:chgData name="İbrahim Şahin" userId="deb4fd6b-e0db-49aa-bc12-681920508c29" providerId="ADAL" clId="{1FC5EA22-1DAE-40AF-9E6A-FCEFCF3B3DB8}" dt="2022-03-03T21:05:20.535" v="2996" actId="1076"/>
        <pc:sldMkLst>
          <pc:docMk/>
          <pc:sldMk cId="479979434" sldId="268"/>
        </pc:sldMkLst>
        <pc:spChg chg="mod">
          <ac:chgData name="İbrahim Şahin" userId="deb4fd6b-e0db-49aa-bc12-681920508c29" providerId="ADAL" clId="{1FC5EA22-1DAE-40AF-9E6A-FCEFCF3B3DB8}" dt="2022-03-03T20:45:26.589" v="2906" actId="26606"/>
          <ac:spMkLst>
            <pc:docMk/>
            <pc:sldMk cId="479979434" sldId="268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45:26.589" v="2906" actId="26606"/>
          <ac:spMkLst>
            <pc:docMk/>
            <pc:sldMk cId="479979434" sldId="268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11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1:05:10.308" v="2991" actId="26606"/>
          <ac:spMkLst>
            <pc:docMk/>
            <pc:sldMk cId="479979434" sldId="268"/>
            <ac:spMk id="16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1:05:10.308" v="2991" actId="26606"/>
          <ac:spMkLst>
            <pc:docMk/>
            <pc:sldMk cId="479979434" sldId="268"/>
            <ac:spMk id="18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1:05:12.644" v="2993" actId="26606"/>
          <ac:spMkLst>
            <pc:docMk/>
            <pc:sldMk cId="479979434" sldId="268"/>
            <ac:spMk id="20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1:05:12.644" v="2993" actId="26606"/>
          <ac:spMkLst>
            <pc:docMk/>
            <pc:sldMk cId="479979434" sldId="268"/>
            <ac:spMk id="21" creationId="{650D18FE-0824-4A46-B22C-A86B52E5780A}"/>
          </ac:spMkLst>
        </pc:spChg>
        <pc:spChg chg="add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23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24" creationId="{71877DBC-BB60-40F0-AC93-2ACDBAAE60CE}"/>
          </ac:spMkLst>
        </pc:spChg>
        <pc:picChg chg="add del mod">
          <ac:chgData name="İbrahim Şahin" userId="deb4fd6b-e0db-49aa-bc12-681920508c29" providerId="ADAL" clId="{1FC5EA22-1DAE-40AF-9E6A-FCEFCF3B3DB8}" dt="2022-03-03T21:05:02.180" v="2988" actId="478"/>
          <ac:picMkLst>
            <pc:docMk/>
            <pc:sldMk cId="479979434" sldId="268"/>
            <ac:picMk id="4" creationId="{5FF3646D-A4EF-4C80-AB63-2A2DA3145441}"/>
          </ac:picMkLst>
        </pc:picChg>
        <pc:picChg chg="add mod">
          <ac:chgData name="İbrahim Şahin" userId="deb4fd6b-e0db-49aa-bc12-681920508c29" providerId="ADAL" clId="{1FC5EA22-1DAE-40AF-9E6A-FCEFCF3B3DB8}" dt="2022-03-03T21:05:20.535" v="2996" actId="1076"/>
          <ac:picMkLst>
            <pc:docMk/>
            <pc:sldMk cId="479979434" sldId="268"/>
            <ac:picMk id="7" creationId="{FEE25E54-9757-4A8F-A780-C7C75C265535}"/>
          </ac:picMkLst>
        </pc:picChg>
      </pc:sldChg>
      <pc:sldChg chg="addSp modSp mod setBg">
        <pc:chgData name="İbrahim Şahin" userId="deb4fd6b-e0db-49aa-bc12-681920508c29" providerId="ADAL" clId="{1FC5EA22-1DAE-40AF-9E6A-FCEFCF3B3DB8}" dt="2022-03-03T21:05:43.481" v="3032" actId="1037"/>
        <pc:sldMkLst>
          <pc:docMk/>
          <pc:sldMk cId="2758929657" sldId="269"/>
        </pc:sldMkLst>
        <pc:spChg chg="mo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10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12" creationId="{650D18FE-0824-4A46-B22C-A86B52E5780A}"/>
          </ac:spMkLst>
        </pc:spChg>
        <pc:picChg chg="add mod">
          <ac:chgData name="İbrahim Şahin" userId="deb4fd6b-e0db-49aa-bc12-681920508c29" providerId="ADAL" clId="{1FC5EA22-1DAE-40AF-9E6A-FCEFCF3B3DB8}" dt="2022-03-03T21:05:43.481" v="3032" actId="1037"/>
          <ac:picMkLst>
            <pc:docMk/>
            <pc:sldMk cId="2758929657" sldId="269"/>
            <ac:picMk id="5" creationId="{188ACDCC-B2EC-4329-AE08-94575E4DEECC}"/>
          </ac:picMkLst>
        </pc:picChg>
      </pc:sldChg>
      <pc:sldChg chg="addSp delSp modSp mod setBg">
        <pc:chgData name="İbrahim Şahin" userId="deb4fd6b-e0db-49aa-bc12-681920508c29" providerId="ADAL" clId="{1FC5EA22-1DAE-40AF-9E6A-FCEFCF3B3DB8}" dt="2022-03-03T20:53:23.241" v="2956" actId="1076"/>
        <pc:sldMkLst>
          <pc:docMk/>
          <pc:sldMk cId="800147531" sldId="270"/>
        </pc:sldMkLst>
        <pc:spChg chg="mo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53:06.641" v="2942" actId="26606"/>
          <ac:spMkLst>
            <pc:docMk/>
            <pc:sldMk cId="800147531" sldId="270"/>
            <ac:spMk id="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06.641" v="2942" actId="26606"/>
          <ac:spMkLst>
            <pc:docMk/>
            <pc:sldMk cId="800147531" sldId="270"/>
            <ac:spMk id="11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53:08.261" v="2944" actId="26606"/>
          <ac:spMkLst>
            <pc:docMk/>
            <pc:sldMk cId="800147531" sldId="270"/>
            <ac:spMk id="13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08.261" v="2944" actId="26606"/>
          <ac:spMkLst>
            <pc:docMk/>
            <pc:sldMk cId="800147531" sldId="270"/>
            <ac:spMk id="14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53:09.566" v="2946" actId="26606"/>
          <ac:spMkLst>
            <pc:docMk/>
            <pc:sldMk cId="800147531" sldId="270"/>
            <ac:spMk id="16" creationId="{45D37F4E-DDB4-456B-97E0-9937730A039F}"/>
          </ac:spMkLst>
        </pc:spChg>
        <pc:spChg chg="add del">
          <ac:chgData name="İbrahim Şahin" userId="deb4fd6b-e0db-49aa-bc12-681920508c29" providerId="ADAL" clId="{1FC5EA22-1DAE-40AF-9E6A-FCEFCF3B3DB8}" dt="2022-03-03T20:53:09.566" v="2946" actId="26606"/>
          <ac:spMkLst>
            <pc:docMk/>
            <pc:sldMk cId="800147531" sldId="270"/>
            <ac:spMk id="17" creationId="{B2DD41CD-8F47-4F56-AD12-4E2FF7696987}"/>
          </ac:spMkLst>
        </pc:spChg>
        <pc:spChg chg="add del">
          <ac:chgData name="İbrahim Şahin" userId="deb4fd6b-e0db-49aa-bc12-681920508c29" providerId="ADAL" clId="{1FC5EA22-1DAE-40AF-9E6A-FCEFCF3B3DB8}" dt="2022-03-03T20:53:10.199" v="2948" actId="26606"/>
          <ac:spMkLst>
            <pc:docMk/>
            <pc:sldMk cId="800147531" sldId="270"/>
            <ac:spMk id="1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10.199" v="2948" actId="26606"/>
          <ac:spMkLst>
            <pc:docMk/>
            <pc:sldMk cId="800147531" sldId="270"/>
            <ac:spMk id="20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53:13.278" v="2950" actId="26606"/>
          <ac:spMkLst>
            <pc:docMk/>
            <pc:sldMk cId="800147531" sldId="270"/>
            <ac:spMk id="22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13.278" v="2950" actId="26606"/>
          <ac:spMkLst>
            <pc:docMk/>
            <pc:sldMk cId="800147531" sldId="270"/>
            <ac:spMk id="23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53:15.501" v="2952" actId="26606"/>
          <ac:spMkLst>
            <pc:docMk/>
            <pc:sldMk cId="800147531" sldId="270"/>
            <ac:spMk id="25" creationId="{2B97F24A-32CE-4C1C-A50D-3016B394DCFB}"/>
          </ac:spMkLst>
        </pc:spChg>
        <pc:spChg chg="add del">
          <ac:chgData name="İbrahim Şahin" userId="deb4fd6b-e0db-49aa-bc12-681920508c29" providerId="ADAL" clId="{1FC5EA22-1DAE-40AF-9E6A-FCEFCF3B3DB8}" dt="2022-03-03T20:53:15.501" v="2952" actId="26606"/>
          <ac:spMkLst>
            <pc:docMk/>
            <pc:sldMk cId="800147531" sldId="270"/>
            <ac:spMk id="26" creationId="{CD8B4F24-440B-49E9-B85D-733523DC064B}"/>
          </ac:spMkLst>
        </pc:spChg>
        <pc:spChg chg="add del">
          <ac:chgData name="İbrahim Şahin" userId="deb4fd6b-e0db-49aa-bc12-681920508c29" providerId="ADAL" clId="{1FC5EA22-1DAE-40AF-9E6A-FCEFCF3B3DB8}" dt="2022-03-03T20:53:18.627" v="2954" actId="26606"/>
          <ac:spMkLst>
            <pc:docMk/>
            <pc:sldMk cId="800147531" sldId="270"/>
            <ac:spMk id="28" creationId="{F13C74B1-5B17-4795-BED0-7140497B445A}"/>
          </ac:spMkLst>
        </pc:spChg>
        <pc:spChg chg="add del">
          <ac:chgData name="İbrahim Şahin" userId="deb4fd6b-e0db-49aa-bc12-681920508c29" providerId="ADAL" clId="{1FC5EA22-1DAE-40AF-9E6A-FCEFCF3B3DB8}" dt="2022-03-03T20:53:18.627" v="2954" actId="26606"/>
          <ac:spMkLst>
            <pc:docMk/>
            <pc:sldMk cId="800147531" sldId="270"/>
            <ac:spMk id="29" creationId="{D4974D33-8DC5-464E-8C6D-BE58F0669C17}"/>
          </ac:spMkLst>
        </pc:spChg>
        <pc:spChg chg="ad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31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32" creationId="{650D18FE-0824-4A46-B22C-A86B52E5780A}"/>
          </ac:spMkLst>
        </pc:spChg>
        <pc:picChg chg="add mod">
          <ac:chgData name="İbrahim Şahin" userId="deb4fd6b-e0db-49aa-bc12-681920508c29" providerId="ADAL" clId="{1FC5EA22-1DAE-40AF-9E6A-FCEFCF3B3DB8}" dt="2022-03-03T20:53:23.241" v="2956" actId="1076"/>
          <ac:picMkLst>
            <pc:docMk/>
            <pc:sldMk cId="800147531" sldId="270"/>
            <ac:picMk id="4" creationId="{6B5A4962-3A3F-494F-9F4E-28D652ECBF8C}"/>
          </ac:picMkLst>
        </pc:picChg>
      </pc:sldChg>
      <pc:sldChg chg="addSp delSp modSp add mod setBg">
        <pc:chgData name="İbrahim Şahin" userId="deb4fd6b-e0db-49aa-bc12-681920508c29" providerId="ADAL" clId="{1FC5EA22-1DAE-40AF-9E6A-FCEFCF3B3DB8}" dt="2022-03-03T20:55:26.395" v="2961" actId="1076"/>
        <pc:sldMkLst>
          <pc:docMk/>
          <pc:sldMk cId="4115759156" sldId="271"/>
        </pc:sldMkLst>
        <pc:spChg chg="mod">
          <ac:chgData name="İbrahim Şahin" userId="deb4fd6b-e0db-49aa-bc12-681920508c29" providerId="ADAL" clId="{1FC5EA22-1DAE-40AF-9E6A-FCEFCF3B3DB8}" dt="2022-03-03T20:52:28.438" v="2937" actId="26606"/>
          <ac:spMkLst>
            <pc:docMk/>
            <pc:sldMk cId="4115759156" sldId="271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52:28.438" v="2937" actId="26606"/>
          <ac:spMkLst>
            <pc:docMk/>
            <pc:sldMk cId="4115759156" sldId="271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0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2" creationId="{650D18FE-0824-4A46-B22C-A86B52E5780A}"/>
          </ac:spMkLst>
        </pc:spChg>
        <pc:spChg chg="add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7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9" creationId="{71877DBC-BB60-40F0-AC93-2ACDBAAE60CE}"/>
          </ac:spMkLst>
        </pc:spChg>
        <pc:picChg chg="add del mod">
          <ac:chgData name="İbrahim Şahin" userId="deb4fd6b-e0db-49aa-bc12-681920508c29" providerId="ADAL" clId="{1FC5EA22-1DAE-40AF-9E6A-FCEFCF3B3DB8}" dt="2022-03-03T20:52:59.233" v="2939" actId="21"/>
          <ac:picMkLst>
            <pc:docMk/>
            <pc:sldMk cId="4115759156" sldId="271"/>
            <ac:picMk id="5" creationId="{AB23126A-7935-4CD5-BD66-F43F75A88F97}"/>
          </ac:picMkLst>
        </pc:picChg>
        <pc:picChg chg="add mod">
          <ac:chgData name="İbrahim Şahin" userId="deb4fd6b-e0db-49aa-bc12-681920508c29" providerId="ADAL" clId="{1FC5EA22-1DAE-40AF-9E6A-FCEFCF3B3DB8}" dt="2022-03-03T20:55:26.395" v="2961" actId="1076"/>
          <ac:picMkLst>
            <pc:docMk/>
            <pc:sldMk cId="4115759156" sldId="271"/>
            <ac:picMk id="7" creationId="{E51FB29C-7B85-42A3-8284-4CE010E5C3C5}"/>
          </ac:picMkLst>
        </pc:picChg>
      </pc:sldChg>
      <pc:sldChg chg="addSp delSp modSp add mod setBg">
        <pc:chgData name="İbrahim Şahin" userId="deb4fd6b-e0db-49aa-bc12-681920508c29" providerId="ADAL" clId="{1FC5EA22-1DAE-40AF-9E6A-FCEFCF3B3DB8}" dt="2022-03-03T20:35:50.946" v="2784" actId="26606"/>
        <pc:sldMkLst>
          <pc:docMk/>
          <pc:sldMk cId="3320677595" sldId="272"/>
        </pc:sldMkLst>
        <pc:spChg chg="mo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35:38.945" v="2777" actId="26606"/>
          <ac:spMkLst>
            <pc:docMk/>
            <pc:sldMk cId="3320677595" sldId="272"/>
            <ac:spMk id="10" creationId="{45D37F4E-DDB4-456B-97E0-9937730A039F}"/>
          </ac:spMkLst>
        </pc:spChg>
        <pc:spChg chg="add del">
          <ac:chgData name="İbrahim Şahin" userId="deb4fd6b-e0db-49aa-bc12-681920508c29" providerId="ADAL" clId="{1FC5EA22-1DAE-40AF-9E6A-FCEFCF3B3DB8}" dt="2022-03-03T20:35:38.945" v="2777" actId="26606"/>
          <ac:spMkLst>
            <pc:docMk/>
            <pc:sldMk cId="3320677595" sldId="272"/>
            <ac:spMk id="12" creationId="{B2DD41CD-8F47-4F56-AD12-4E2FF7696987}"/>
          </ac:spMkLst>
        </pc:spChg>
        <pc:spChg chg="add del">
          <ac:chgData name="İbrahim Şahin" userId="deb4fd6b-e0db-49aa-bc12-681920508c29" providerId="ADAL" clId="{1FC5EA22-1DAE-40AF-9E6A-FCEFCF3B3DB8}" dt="2022-03-03T20:35:42.429" v="2779" actId="26606"/>
          <ac:spMkLst>
            <pc:docMk/>
            <pc:sldMk cId="3320677595" sldId="272"/>
            <ac:spMk id="14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35:42.429" v="2779" actId="26606"/>
          <ac:spMkLst>
            <pc:docMk/>
            <pc:sldMk cId="3320677595" sldId="272"/>
            <ac:spMk id="15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35:48.197" v="2781" actId="26606"/>
          <ac:spMkLst>
            <pc:docMk/>
            <pc:sldMk cId="3320677595" sldId="272"/>
            <ac:spMk id="17" creationId="{2B97F24A-32CE-4C1C-A50D-3016B394DCFB}"/>
          </ac:spMkLst>
        </pc:spChg>
        <pc:spChg chg="add del">
          <ac:chgData name="İbrahim Şahin" userId="deb4fd6b-e0db-49aa-bc12-681920508c29" providerId="ADAL" clId="{1FC5EA22-1DAE-40AF-9E6A-FCEFCF3B3DB8}" dt="2022-03-03T20:35:48.197" v="2781" actId="26606"/>
          <ac:spMkLst>
            <pc:docMk/>
            <pc:sldMk cId="3320677595" sldId="272"/>
            <ac:spMk id="18" creationId="{CD8B4F24-440B-49E9-B85D-733523DC064B}"/>
          </ac:spMkLst>
        </pc:spChg>
        <pc:spChg chg="add del">
          <ac:chgData name="İbrahim Şahin" userId="deb4fd6b-e0db-49aa-bc12-681920508c29" providerId="ADAL" clId="{1FC5EA22-1DAE-40AF-9E6A-FCEFCF3B3DB8}" dt="2022-03-03T20:35:50.946" v="2783" actId="26606"/>
          <ac:spMkLst>
            <pc:docMk/>
            <pc:sldMk cId="3320677595" sldId="272"/>
            <ac:spMk id="25" creationId="{1E020063-2385-44AC-BD67-258E1F0B9FCE}"/>
          </ac:spMkLst>
        </pc:spChg>
        <pc:spChg chg="add del">
          <ac:chgData name="İbrahim Şahin" userId="deb4fd6b-e0db-49aa-bc12-681920508c29" providerId="ADAL" clId="{1FC5EA22-1DAE-40AF-9E6A-FCEFCF3B3DB8}" dt="2022-03-03T20:35:50.946" v="2783" actId="26606"/>
          <ac:spMkLst>
            <pc:docMk/>
            <pc:sldMk cId="3320677595" sldId="272"/>
            <ac:spMk id="26" creationId="{7E014A0B-5338-4077-AFE9-A90D04D4492B}"/>
          </ac:spMkLst>
        </pc:spChg>
        <pc:spChg chg="ad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32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33" creationId="{650D18FE-0824-4A46-B22C-A86B52E5780A}"/>
          </ac:spMkLst>
        </pc:spChg>
        <pc:grpChg chg="add del">
          <ac:chgData name="İbrahim Şahin" userId="deb4fd6b-e0db-49aa-bc12-681920508c29" providerId="ADAL" clId="{1FC5EA22-1DAE-40AF-9E6A-FCEFCF3B3DB8}" dt="2022-03-03T20:35:50.946" v="2783" actId="26606"/>
          <ac:grpSpMkLst>
            <pc:docMk/>
            <pc:sldMk cId="3320677595" sldId="272"/>
            <ac:grpSpMk id="20" creationId="{466920E5-8640-4C24-A775-8647637094A7}"/>
          </ac:grpSpMkLst>
        </pc:grpChg>
        <pc:grpChg chg="add del">
          <ac:chgData name="İbrahim Şahin" userId="deb4fd6b-e0db-49aa-bc12-681920508c29" providerId="ADAL" clId="{1FC5EA22-1DAE-40AF-9E6A-FCEFCF3B3DB8}" dt="2022-03-03T20:35:50.946" v="2783" actId="26606"/>
          <ac:grpSpMkLst>
            <pc:docMk/>
            <pc:sldMk cId="3320677595" sldId="272"/>
            <ac:grpSpMk id="27" creationId="{78127680-150F-4A90-9950-F66392578116}"/>
          </ac:grpSpMkLst>
        </pc:grpChg>
        <pc:picChg chg="add mod">
          <ac:chgData name="İbrahim Şahin" userId="deb4fd6b-e0db-49aa-bc12-681920508c29" providerId="ADAL" clId="{1FC5EA22-1DAE-40AF-9E6A-FCEFCF3B3DB8}" dt="2022-03-03T20:35:50.946" v="2784" actId="26606"/>
          <ac:picMkLst>
            <pc:docMk/>
            <pc:sldMk cId="3320677595" sldId="272"/>
            <ac:picMk id="5" creationId="{070A8B7C-8BEA-423D-8432-6200BC840234}"/>
          </ac:picMkLst>
        </pc:picChg>
      </pc:sldChg>
      <pc:sldChg chg="addSp modSp add mod setBg">
        <pc:chgData name="İbrahim Şahin" userId="deb4fd6b-e0db-49aa-bc12-681920508c29" providerId="ADAL" clId="{1FC5EA22-1DAE-40AF-9E6A-FCEFCF3B3DB8}" dt="2022-03-03T21:02:53.682" v="2987" actId="14100"/>
        <pc:sldMkLst>
          <pc:docMk/>
          <pc:sldMk cId="744948712" sldId="273"/>
        </pc:sldMkLst>
        <pc:spChg chg="mo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12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14" creationId="{71877DBC-BB60-40F0-AC93-2ACDBAAE60CE}"/>
          </ac:spMkLst>
        </pc:spChg>
        <pc:picChg chg="add mod">
          <ac:chgData name="İbrahim Şahin" userId="deb4fd6b-e0db-49aa-bc12-681920508c29" providerId="ADAL" clId="{1FC5EA22-1DAE-40AF-9E6A-FCEFCF3B3DB8}" dt="2022-03-03T21:02:53.682" v="2987" actId="14100"/>
          <ac:picMkLst>
            <pc:docMk/>
            <pc:sldMk cId="744948712" sldId="273"/>
            <ac:picMk id="7" creationId="{7B924CDD-048A-4D0B-93F6-844AF6C233C7}"/>
          </ac:picMkLst>
        </pc:picChg>
      </pc:sldChg>
      <pc:sldChg chg="add del">
        <pc:chgData name="İbrahim Şahin" userId="deb4fd6b-e0db-49aa-bc12-681920508c29" providerId="ADAL" clId="{1FC5EA22-1DAE-40AF-9E6A-FCEFCF3B3DB8}" dt="2022-03-03T20:27:53.474" v="2751" actId="47"/>
        <pc:sldMkLst>
          <pc:docMk/>
          <pc:sldMk cId="257501703" sldId="274"/>
        </pc:sldMkLst>
      </pc:sldChg>
      <pc:sldChg chg="add del">
        <pc:chgData name="İbrahim Şahin" userId="deb4fd6b-e0db-49aa-bc12-681920508c29" providerId="ADAL" clId="{1FC5EA22-1DAE-40AF-9E6A-FCEFCF3B3DB8}" dt="2022-03-03T20:59:03.936" v="2985" actId="47"/>
        <pc:sldMkLst>
          <pc:docMk/>
          <pc:sldMk cId="135636312" sldId="275"/>
        </pc:sldMkLst>
      </pc:sldChg>
      <pc:sldChg chg="addSp delSp modSp add mod setBg setClrOvrMap delDesignElem">
        <pc:chgData name="İbrahim Şahin" userId="deb4fd6b-e0db-49aa-bc12-681920508c29" providerId="ADAL" clId="{1FC5EA22-1DAE-40AF-9E6A-FCEFCF3B3DB8}" dt="2022-03-03T20:55:55.547" v="2962" actId="1076"/>
        <pc:sldMkLst>
          <pc:docMk/>
          <pc:sldMk cId="1334296243" sldId="276"/>
        </pc:sldMkLst>
        <pc:spChg chg="mod">
          <ac:chgData name="İbrahim Şahin" userId="deb4fd6b-e0db-49aa-bc12-681920508c29" providerId="ADAL" clId="{1FC5EA22-1DAE-40AF-9E6A-FCEFCF3B3DB8}" dt="2022-03-03T20:51:21.752" v="2933" actId="404"/>
          <ac:spMkLst>
            <pc:docMk/>
            <pc:sldMk cId="1334296243" sldId="276"/>
            <ac:spMk id="2" creationId="{03288602-DFCA-4152-AFE8-828601B59325}"/>
          </ac:spMkLst>
        </pc:spChg>
        <pc:spChg chg="add del">
          <ac:chgData name="İbrahim Şahin" userId="deb4fd6b-e0db-49aa-bc12-681920508c29" providerId="ADAL" clId="{1FC5EA22-1DAE-40AF-9E6A-FCEFCF3B3DB8}" dt="2022-03-03T20:32:14.988" v="2773" actId="26606"/>
          <ac:spMkLst>
            <pc:docMk/>
            <pc:sldMk cId="1334296243" sldId="276"/>
            <ac:spMk id="12" creationId="{0DE6A193-4755-479A-BC6F-A7EBCA73BE1A}"/>
          </ac:spMkLst>
        </pc:spChg>
        <pc:spChg chg="add del">
          <ac:chgData name="İbrahim Şahin" userId="deb4fd6b-e0db-49aa-bc12-681920508c29" providerId="ADAL" clId="{1FC5EA22-1DAE-40AF-9E6A-FCEFCF3B3DB8}" dt="2022-03-03T20:32:14.988" v="2773" actId="26606"/>
          <ac:spMkLst>
            <pc:docMk/>
            <pc:sldMk cId="1334296243" sldId="276"/>
            <ac:spMk id="14" creationId="{5A55B759-31A7-423C-9BC2-A8BC09FE98B9}"/>
          </ac:spMkLst>
        </pc:spChg>
        <pc:spChg chg="add del">
          <ac:chgData name="İbrahim Şahin" userId="deb4fd6b-e0db-49aa-bc12-681920508c29" providerId="ADAL" clId="{1FC5EA22-1DAE-40AF-9E6A-FCEFCF3B3DB8}" dt="2022-03-03T20:32:14.988" v="2773" actId="26606"/>
          <ac:spMkLst>
            <pc:docMk/>
            <pc:sldMk cId="1334296243" sldId="276"/>
            <ac:spMk id="16" creationId="{F78796AF-79A0-47AC-BEFD-BFFC00F968C4}"/>
          </ac:spMkLst>
        </pc:spChg>
        <pc:spChg chg="add del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18" creationId="{41F18803-BE79-4916-AE6B-5DE238B367F0}"/>
          </ac:spMkLst>
        </pc:spChg>
        <pc:spChg chg="add del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19" creationId="{C15229F3-7A2E-4558-98FE-7A5F69409DCE}"/>
          </ac:spMkLst>
        </pc:spChg>
        <pc:spChg chg="del">
          <ac:chgData name="İbrahim Şahin" userId="deb4fd6b-e0db-49aa-bc12-681920508c29" providerId="ADAL" clId="{1FC5EA22-1DAE-40AF-9E6A-FCEFCF3B3DB8}" dt="2022-03-03T20:31:38.050" v="2771"/>
          <ac:spMkLst>
            <pc:docMk/>
            <pc:sldMk cId="1334296243" sldId="276"/>
            <ac:spMk id="21" creationId="{41F18803-BE79-4916-AE6B-5DE238B367F0}"/>
          </ac:spMkLst>
        </pc:spChg>
        <pc:spChg chg="del">
          <ac:chgData name="İbrahim Şahin" userId="deb4fd6b-e0db-49aa-bc12-681920508c29" providerId="ADAL" clId="{1FC5EA22-1DAE-40AF-9E6A-FCEFCF3B3DB8}" dt="2022-03-03T20:31:38.050" v="2771"/>
          <ac:spMkLst>
            <pc:docMk/>
            <pc:sldMk cId="1334296243" sldId="276"/>
            <ac:spMk id="23" creationId="{C15229F3-7A2E-4558-98FE-7A5F69409DCE}"/>
          </ac:spMkLst>
        </pc:spChg>
        <pc:spChg chg="add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24" creationId="{41F18803-BE79-4916-AE6B-5DE238B367F0}"/>
          </ac:spMkLst>
        </pc:spChg>
        <pc:spChg chg="add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26" creationId="{C15229F3-7A2E-4558-98FE-7A5F69409DCE}"/>
          </ac:spMkLst>
        </pc:spChg>
        <pc:picChg chg="add mod">
          <ac:chgData name="İbrahim Şahin" userId="deb4fd6b-e0db-49aa-bc12-681920508c29" providerId="ADAL" clId="{1FC5EA22-1DAE-40AF-9E6A-FCEFCF3B3DB8}" dt="2022-03-03T20:43:37.513" v="2899" actId="14100"/>
          <ac:picMkLst>
            <pc:docMk/>
            <pc:sldMk cId="1334296243" sldId="276"/>
            <ac:picMk id="4" creationId="{A0C5BA8F-59EC-4628-98F0-4ABE5B533F7E}"/>
          </ac:picMkLst>
        </pc:picChg>
        <pc:picChg chg="del mod">
          <ac:chgData name="İbrahim Şahin" userId="deb4fd6b-e0db-49aa-bc12-681920508c29" providerId="ADAL" clId="{1FC5EA22-1DAE-40AF-9E6A-FCEFCF3B3DB8}" dt="2022-03-03T20:42:48.424" v="2894" actId="478"/>
          <ac:picMkLst>
            <pc:docMk/>
            <pc:sldMk cId="1334296243" sldId="276"/>
            <ac:picMk id="5" creationId="{240EFDBF-1717-434E-984F-01DEEF465CC6}"/>
          </ac:picMkLst>
        </pc:picChg>
        <pc:picChg chg="mod">
          <ac:chgData name="İbrahim Şahin" userId="deb4fd6b-e0db-49aa-bc12-681920508c29" providerId="ADAL" clId="{1FC5EA22-1DAE-40AF-9E6A-FCEFCF3B3DB8}" dt="2022-03-03T20:55:55.547" v="2962" actId="1076"/>
          <ac:picMkLst>
            <pc:docMk/>
            <pc:sldMk cId="1334296243" sldId="276"/>
            <ac:picMk id="7" creationId="{D5865494-D1D8-4385-A804-DE4E1144A3A6}"/>
          </ac:picMkLst>
        </pc:picChg>
      </pc:sldChg>
      <pc:sldChg chg="addSp delSp modSp add mod setBg addAnim modAnim delDesignElem">
        <pc:chgData name="İbrahim Şahin" userId="deb4fd6b-e0db-49aa-bc12-681920508c29" providerId="ADAL" clId="{1FC5EA22-1DAE-40AF-9E6A-FCEFCF3B3DB8}" dt="2022-03-03T20:56:45.841" v="2967"/>
        <pc:sldMkLst>
          <pc:docMk/>
          <pc:sldMk cId="1001868203" sldId="286"/>
        </pc:sldMkLst>
        <pc:spChg chg="mo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11" creationId="{CC413EBD-6EB4-46B9-8D02-7009F0BD3EE8}"/>
          </ac:spMkLst>
        </pc:spChg>
        <pc:spChg chg="mo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13" creationId="{5965B8AD-7823-48FE-A9DA-2C2345D997DE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3" creationId="{7FEAE179-C525-48F3-AD47-0E9E2B6F2E2E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5" creationId="{95C8260E-968F-44E8-A823-ABB431311926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7" creationId="{2C1BBA94-3F40-40AA-8BB9-E69E25E537C1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9" creationId="{FE43805F-24A6-46A4-B19B-54F28347355C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36" creationId="{7FEAE179-C525-48F3-AD47-0E9E2B6F2E2E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38" creationId="{95C8260E-968F-44E8-A823-ABB431311926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40" creationId="{2C1BBA94-3F40-40AA-8BB9-E69E25E537C1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42" creationId="{FE43805F-24A6-46A4-B19B-54F28347355C}"/>
          </ac:spMkLst>
        </pc:spChg>
        <pc:picChg chg="mod">
          <ac:chgData name="İbrahim Şahin" userId="deb4fd6b-e0db-49aa-bc12-681920508c29" providerId="ADAL" clId="{1FC5EA22-1DAE-40AF-9E6A-FCEFCF3B3DB8}" dt="2022-03-03T20:56:21.178" v="2965" actId="26606"/>
          <ac:picMkLst>
            <pc:docMk/>
            <pc:sldMk cId="1001868203" sldId="286"/>
            <ac:picMk id="18" creationId="{6DFE6BB1-9163-4D3A-BE09-A29F137396CE}"/>
          </ac:picMkLst>
        </pc:picChg>
      </pc:sldChg>
      <pc:sldChg chg="addSp delSp modSp add mod setBg delDesignElem">
        <pc:chgData name="İbrahim Şahin" userId="deb4fd6b-e0db-49aa-bc12-681920508c29" providerId="ADAL" clId="{1FC5EA22-1DAE-40AF-9E6A-FCEFCF3B3DB8}" dt="2022-03-03T20:58:58.392" v="2984" actId="242"/>
        <pc:sldMkLst>
          <pc:docMk/>
          <pc:sldMk cId="993090923" sldId="287"/>
        </pc:sldMkLst>
        <pc:spChg chg="mo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1" creationId="{CC413EBD-6EB4-46B9-8D02-7009F0BD3EE8}"/>
          </ac:spMkLst>
        </pc:spChg>
        <pc:spChg chg="mod">
          <ac:chgData name="İbrahim Şahin" userId="deb4fd6b-e0db-49aa-bc12-681920508c29" providerId="ADAL" clId="{1FC5EA22-1DAE-40AF-9E6A-FCEFCF3B3DB8}" dt="2022-03-03T20:58:58.392" v="2984" actId="242"/>
          <ac:spMkLst>
            <pc:docMk/>
            <pc:sldMk cId="993090923" sldId="287"/>
            <ac:spMk id="13" creationId="{5965B8AD-7823-48FE-A9DA-2C2345D997DE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5" creationId="{169CC832-2974-4E8D-90ED-3E2941BA7336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6" creationId="{55222F96-971A-4F90-B841-6BAB416C7AC1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8" creationId="{DBC6133C-0615-4CE4-9132-37E609A9BDFA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0" creationId="{2F687420-BEB4-45CD-8226-339BE553B8E6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2" creationId="{169CC832-2974-4E8D-90ED-3E2941BA7336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24" creationId="{08980754-6F4B-43C9-B9BE-127B6BED6586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26" creationId="{2C1BBA94-3F40-40AA-8BB9-E69E25E537C1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7" creationId="{55222F96-971A-4F90-B841-6BAB416C7AC1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9" creationId="{08980754-6F4B-43C9-B9BE-127B6BED6586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31" creationId="{2C1BBA94-3F40-40AA-8BB9-E69E25E537C1}"/>
          </ac:spMkLst>
        </pc:spChg>
        <pc:picChg chg="mod">
          <ac:chgData name="İbrahim Şahin" userId="deb4fd6b-e0db-49aa-bc12-681920508c29" providerId="ADAL" clId="{1FC5EA22-1DAE-40AF-9E6A-FCEFCF3B3DB8}" dt="2022-03-03T20:57:16.118" v="2970" actId="26606"/>
          <ac:picMkLst>
            <pc:docMk/>
            <pc:sldMk cId="993090923" sldId="287"/>
            <ac:picMk id="10" creationId="{CC2FE930-51C7-49F0-BFAE-50E9CF075B53}"/>
          </ac:picMkLst>
        </pc:picChg>
      </pc:sldChg>
    </pc:docChg>
  </pc:docChgLst>
  <pc:docChgLst>
    <pc:chgData name="İbrahim Şahin" userId="deb4fd6b-e0db-49aa-bc12-681920508c29" providerId="ADAL" clId="{65380331-2922-449E-8999-99BDB9E1A7EB}"/>
    <pc:docChg chg="modSld">
      <pc:chgData name="İbrahim Şahin" userId="deb4fd6b-e0db-49aa-bc12-681920508c29" providerId="ADAL" clId="{65380331-2922-449E-8999-99BDB9E1A7EB}" dt="2022-04-13T08:45:30.027" v="10" actId="404"/>
      <pc:docMkLst>
        <pc:docMk/>
      </pc:docMkLst>
      <pc:sldChg chg="setBg">
        <pc:chgData name="İbrahim Şahin" userId="deb4fd6b-e0db-49aa-bc12-681920508c29" providerId="ADAL" clId="{65380331-2922-449E-8999-99BDB9E1A7EB}" dt="2022-04-13T08:44:58.704" v="8"/>
        <pc:sldMkLst>
          <pc:docMk/>
          <pc:sldMk cId="996754271" sldId="260"/>
        </pc:sldMkLst>
      </pc:sldChg>
      <pc:sldChg chg="modSp mod setBg">
        <pc:chgData name="İbrahim Şahin" userId="deb4fd6b-e0db-49aa-bc12-681920508c29" providerId="ADAL" clId="{65380331-2922-449E-8999-99BDB9E1A7EB}" dt="2022-04-13T08:45:16.525" v="9" actId="1440"/>
        <pc:sldMkLst>
          <pc:docMk/>
          <pc:sldMk cId="1334296243" sldId="276"/>
        </pc:sldMkLst>
        <pc:picChg chg="mod">
          <ac:chgData name="İbrahim Şahin" userId="deb4fd6b-e0db-49aa-bc12-681920508c29" providerId="ADAL" clId="{65380331-2922-449E-8999-99BDB9E1A7EB}" dt="2022-04-13T08:45:16.525" v="9" actId="1440"/>
          <ac:picMkLst>
            <pc:docMk/>
            <pc:sldMk cId="1334296243" sldId="276"/>
            <ac:picMk id="3" creationId="{00000000-0000-0000-0000-000000000000}"/>
          </ac:picMkLst>
        </pc:picChg>
      </pc:sldChg>
      <pc:sldChg chg="modSp mod">
        <pc:chgData name="İbrahim Şahin" userId="deb4fd6b-e0db-49aa-bc12-681920508c29" providerId="ADAL" clId="{65380331-2922-449E-8999-99BDB9E1A7EB}" dt="2022-04-13T08:43:33.710" v="4" actId="403"/>
        <pc:sldMkLst>
          <pc:docMk/>
          <pc:sldMk cId="993090923" sldId="287"/>
        </pc:sldMkLst>
        <pc:spChg chg="mod">
          <ac:chgData name="İbrahim Şahin" userId="deb4fd6b-e0db-49aa-bc12-681920508c29" providerId="ADAL" clId="{65380331-2922-449E-8999-99BDB9E1A7EB}" dt="2022-04-13T08:43:33.710" v="4" actId="403"/>
          <ac:spMkLst>
            <pc:docMk/>
            <pc:sldMk cId="993090923" sldId="287"/>
            <ac:spMk id="13" creationId="{5965B8AD-7823-48FE-A9DA-2C2345D997DE}"/>
          </ac:spMkLst>
        </pc:spChg>
      </pc:sldChg>
      <pc:sldChg chg="modSp mod">
        <pc:chgData name="İbrahim Şahin" userId="deb4fd6b-e0db-49aa-bc12-681920508c29" providerId="ADAL" clId="{65380331-2922-449E-8999-99BDB9E1A7EB}" dt="2022-04-13T08:45:30.027" v="10" actId="404"/>
        <pc:sldMkLst>
          <pc:docMk/>
          <pc:sldMk cId="2769254962" sldId="288"/>
        </pc:sldMkLst>
        <pc:spChg chg="mod">
          <ac:chgData name="İbrahim Şahin" userId="deb4fd6b-e0db-49aa-bc12-681920508c29" providerId="ADAL" clId="{65380331-2922-449E-8999-99BDB9E1A7EB}" dt="2022-04-13T08:45:30.027" v="10" actId="404"/>
          <ac:spMkLst>
            <pc:docMk/>
            <pc:sldMk cId="2769254962" sldId="288"/>
            <ac:spMk id="2" creationId="{092682C2-817F-41E2-BF42-C8EFFF9A50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9B43C-9488-4358-AA6C-EEEAC47234C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FA963F-9BE8-4AEB-9182-401E953334D3}">
      <dgm:prSet/>
      <dgm:spPr/>
      <dgm:t>
        <a:bodyPr/>
        <a:lstStyle/>
        <a:p>
          <a:r>
            <a:rPr lang="tr-TR" dirty="0"/>
            <a:t>Ebeveyne Bağlanma</a:t>
          </a:r>
          <a:endParaRPr lang="en-US" dirty="0"/>
        </a:p>
      </dgm:t>
    </dgm:pt>
    <dgm:pt modelId="{CAD26383-A549-4D16-8558-5BCFD6E38D95}" type="parTrans" cxnId="{D436E2C3-29D7-4F0B-9E07-DA9FD1F02814}">
      <dgm:prSet/>
      <dgm:spPr/>
      <dgm:t>
        <a:bodyPr/>
        <a:lstStyle/>
        <a:p>
          <a:endParaRPr lang="en-US"/>
        </a:p>
      </dgm:t>
    </dgm:pt>
    <dgm:pt modelId="{4430FA4D-DA10-45AC-BF6B-B40B29F1DD3D}" type="sibTrans" cxnId="{D436E2C3-29D7-4F0B-9E07-DA9FD1F02814}">
      <dgm:prSet/>
      <dgm:spPr/>
      <dgm:t>
        <a:bodyPr/>
        <a:lstStyle/>
        <a:p>
          <a:endParaRPr lang="en-US"/>
        </a:p>
      </dgm:t>
    </dgm:pt>
    <dgm:pt modelId="{3CB52E4D-DF8E-44A1-9132-5B56005608F6}">
      <dgm:prSet/>
      <dgm:spPr/>
      <dgm:t>
        <a:bodyPr/>
        <a:lstStyle/>
        <a:p>
          <a:r>
            <a:rPr lang="tr-TR" dirty="0"/>
            <a:t>Çocuktaki</a:t>
          </a:r>
          <a:r>
            <a:rPr lang="tr-TR" baseline="0" dirty="0"/>
            <a:t> Sorumluluk Bilinci </a:t>
          </a:r>
          <a:endParaRPr lang="en-US" dirty="0"/>
        </a:p>
      </dgm:t>
    </dgm:pt>
    <dgm:pt modelId="{2791F0C8-E1F1-48F8-AB91-0C8AE74BA3D6}" type="parTrans" cxnId="{6F4FA1E8-E859-4D04-9C44-85ABA2CA973D}">
      <dgm:prSet/>
      <dgm:spPr/>
      <dgm:t>
        <a:bodyPr/>
        <a:lstStyle/>
        <a:p>
          <a:endParaRPr lang="en-US"/>
        </a:p>
      </dgm:t>
    </dgm:pt>
    <dgm:pt modelId="{9B145434-1EA2-43BC-990D-AF833A58BB96}" type="sibTrans" cxnId="{6F4FA1E8-E859-4D04-9C44-85ABA2CA973D}">
      <dgm:prSet/>
      <dgm:spPr/>
      <dgm:t>
        <a:bodyPr/>
        <a:lstStyle/>
        <a:p>
          <a:endParaRPr lang="en-US"/>
        </a:p>
      </dgm:t>
    </dgm:pt>
    <dgm:pt modelId="{F8663A77-4C18-4307-A7F2-AE777E5445B4}">
      <dgm:prSet/>
      <dgm:spPr/>
      <dgm:t>
        <a:bodyPr/>
        <a:lstStyle/>
        <a:p>
          <a:r>
            <a:rPr lang="tr-TR" dirty="0"/>
            <a:t>Ebeveyn</a:t>
          </a:r>
          <a:r>
            <a:rPr lang="tr-TR" baseline="0" dirty="0"/>
            <a:t> Kaygısı</a:t>
          </a:r>
          <a:endParaRPr lang="en-US" dirty="0"/>
        </a:p>
      </dgm:t>
    </dgm:pt>
    <dgm:pt modelId="{94196F42-D413-4241-86F8-844AEA608A99}" type="parTrans" cxnId="{D64AE2A4-25C5-4792-AB89-68F3DC4AF607}">
      <dgm:prSet/>
      <dgm:spPr/>
      <dgm:t>
        <a:bodyPr/>
        <a:lstStyle/>
        <a:p>
          <a:endParaRPr lang="en-US"/>
        </a:p>
      </dgm:t>
    </dgm:pt>
    <dgm:pt modelId="{C382D38A-D2A9-4E6A-9BBD-7C13E27474D2}" type="sibTrans" cxnId="{D64AE2A4-25C5-4792-AB89-68F3DC4AF607}">
      <dgm:prSet/>
      <dgm:spPr/>
      <dgm:t>
        <a:bodyPr/>
        <a:lstStyle/>
        <a:p>
          <a:endParaRPr lang="en-US"/>
        </a:p>
      </dgm:t>
    </dgm:pt>
    <dgm:pt modelId="{37243C9C-3D1D-4520-9F85-71C35348BC64}">
      <dgm:prSet/>
      <dgm:spPr/>
      <dgm:t>
        <a:bodyPr/>
        <a:lstStyle/>
        <a:p>
          <a:r>
            <a:rPr lang="tr-TR" dirty="0"/>
            <a:t>Evdeki Çatışma Ortamı</a:t>
          </a:r>
          <a:endParaRPr lang="en-US" dirty="0"/>
        </a:p>
      </dgm:t>
    </dgm:pt>
    <dgm:pt modelId="{33AA6873-A688-409F-89EA-1FD15F57B62C}" type="parTrans" cxnId="{E22EDBC8-F312-49C4-A6FA-269897CB4A7C}">
      <dgm:prSet/>
      <dgm:spPr/>
      <dgm:t>
        <a:bodyPr/>
        <a:lstStyle/>
        <a:p>
          <a:endParaRPr lang="en-US"/>
        </a:p>
      </dgm:t>
    </dgm:pt>
    <dgm:pt modelId="{ADA26A0D-92D6-4716-82C0-0993CF7AB675}" type="sibTrans" cxnId="{E22EDBC8-F312-49C4-A6FA-269897CB4A7C}">
      <dgm:prSet/>
      <dgm:spPr/>
      <dgm:t>
        <a:bodyPr/>
        <a:lstStyle/>
        <a:p>
          <a:endParaRPr lang="en-US"/>
        </a:p>
      </dgm:t>
    </dgm:pt>
    <dgm:pt modelId="{0E6EE53A-297A-4565-8375-14680E5A3FD0}">
      <dgm:prSet/>
      <dgm:spPr/>
      <dgm:t>
        <a:bodyPr/>
        <a:lstStyle/>
        <a:p>
          <a:r>
            <a:rPr lang="tr-TR" dirty="0"/>
            <a:t>Ailedeki Önemli Değişiklikler</a:t>
          </a:r>
          <a:endParaRPr lang="en-US" dirty="0"/>
        </a:p>
      </dgm:t>
    </dgm:pt>
    <dgm:pt modelId="{250964D9-E6E3-4438-9665-13FDF395CA1E}" type="parTrans" cxnId="{D9C43515-494A-495E-9970-54458FE89027}">
      <dgm:prSet/>
      <dgm:spPr/>
      <dgm:t>
        <a:bodyPr/>
        <a:lstStyle/>
        <a:p>
          <a:endParaRPr lang="en-US"/>
        </a:p>
      </dgm:t>
    </dgm:pt>
    <dgm:pt modelId="{66B3FC57-3267-4D20-A34A-283276AC0193}" type="sibTrans" cxnId="{D9C43515-494A-495E-9970-54458FE89027}">
      <dgm:prSet/>
      <dgm:spPr/>
      <dgm:t>
        <a:bodyPr/>
        <a:lstStyle/>
        <a:p>
          <a:endParaRPr lang="en-US"/>
        </a:p>
      </dgm:t>
    </dgm:pt>
    <dgm:pt modelId="{FBA8AAFC-9C1D-4141-9812-D7CAB7FB63B7}">
      <dgm:prSet/>
      <dgm:spPr/>
      <dgm:t>
        <a:bodyPr/>
        <a:lstStyle/>
        <a:p>
          <a:endParaRPr lang="en-US" dirty="0"/>
        </a:p>
      </dgm:t>
    </dgm:pt>
    <dgm:pt modelId="{12D81A9A-F3BB-4B89-BC94-466CE6003479}" type="parTrans" cxnId="{51B79263-B98A-44C1-A6E4-3F5CB0D39ED9}">
      <dgm:prSet/>
      <dgm:spPr/>
      <dgm:t>
        <a:bodyPr/>
        <a:lstStyle/>
        <a:p>
          <a:endParaRPr lang="en-US"/>
        </a:p>
      </dgm:t>
    </dgm:pt>
    <dgm:pt modelId="{AB426FC3-E180-4439-AB72-C6806407A8C1}" type="sibTrans" cxnId="{51B79263-B98A-44C1-A6E4-3F5CB0D39ED9}">
      <dgm:prSet/>
      <dgm:spPr/>
      <dgm:t>
        <a:bodyPr/>
        <a:lstStyle/>
        <a:p>
          <a:endParaRPr lang="en-US"/>
        </a:p>
      </dgm:t>
    </dgm:pt>
    <dgm:pt modelId="{AAFAA71F-61DD-46E5-8984-8274965F73EF}">
      <dgm:prSet/>
      <dgm:spPr/>
      <dgm:t>
        <a:bodyPr/>
        <a:lstStyle/>
        <a:p>
          <a:r>
            <a:rPr lang="tr-TR" dirty="0"/>
            <a:t>Ayrılmanın</a:t>
          </a:r>
          <a:r>
            <a:rPr lang="tr-TR" baseline="0" dirty="0"/>
            <a:t> Ebeveynce Zor Olması</a:t>
          </a:r>
          <a:endParaRPr lang="en-US" dirty="0"/>
        </a:p>
      </dgm:t>
    </dgm:pt>
    <dgm:pt modelId="{0AEEF116-E8E8-42FA-B25D-26386AEFF3CB}" type="parTrans" cxnId="{E75148EA-271E-49C6-9312-05E6C15DD1F1}">
      <dgm:prSet/>
      <dgm:spPr/>
      <dgm:t>
        <a:bodyPr/>
        <a:lstStyle/>
        <a:p>
          <a:endParaRPr lang="en-US"/>
        </a:p>
      </dgm:t>
    </dgm:pt>
    <dgm:pt modelId="{D6C521B9-A580-439E-A419-94499053620A}" type="sibTrans" cxnId="{E75148EA-271E-49C6-9312-05E6C15DD1F1}">
      <dgm:prSet/>
      <dgm:spPr/>
      <dgm:t>
        <a:bodyPr/>
        <a:lstStyle/>
        <a:p>
          <a:endParaRPr lang="en-US"/>
        </a:p>
      </dgm:t>
    </dgm:pt>
    <dgm:pt modelId="{6520F302-52C4-40A2-8BD5-50C6FDAF6E33}" type="pres">
      <dgm:prSet presAssocID="{7959B43C-9488-4358-AA6C-EEEAC47234C8}" presName="vert0" presStyleCnt="0">
        <dgm:presLayoutVars>
          <dgm:dir/>
          <dgm:animOne val="branch"/>
          <dgm:animLvl val="lvl"/>
        </dgm:presLayoutVars>
      </dgm:prSet>
      <dgm:spPr/>
    </dgm:pt>
    <dgm:pt modelId="{99FE4223-0034-4872-930B-91A59FACAF12}" type="pres">
      <dgm:prSet presAssocID="{45FA963F-9BE8-4AEB-9182-401E953334D3}" presName="thickLine" presStyleLbl="alignNode1" presStyleIdx="0" presStyleCnt="7"/>
      <dgm:spPr/>
    </dgm:pt>
    <dgm:pt modelId="{B936846B-C1E8-4DCC-A673-12BCD5872350}" type="pres">
      <dgm:prSet presAssocID="{45FA963F-9BE8-4AEB-9182-401E953334D3}" presName="horz1" presStyleCnt="0"/>
      <dgm:spPr/>
    </dgm:pt>
    <dgm:pt modelId="{3A6608A1-6DAB-4893-AD28-6A498ADA3DEA}" type="pres">
      <dgm:prSet presAssocID="{45FA963F-9BE8-4AEB-9182-401E953334D3}" presName="tx1" presStyleLbl="revTx" presStyleIdx="0" presStyleCnt="7"/>
      <dgm:spPr/>
    </dgm:pt>
    <dgm:pt modelId="{401E9F60-03EE-421B-B352-FA4C70528575}" type="pres">
      <dgm:prSet presAssocID="{45FA963F-9BE8-4AEB-9182-401E953334D3}" presName="vert1" presStyleCnt="0"/>
      <dgm:spPr/>
    </dgm:pt>
    <dgm:pt modelId="{F2DB18A1-1404-4AE7-BC03-EBB62D2997E1}" type="pres">
      <dgm:prSet presAssocID="{3CB52E4D-DF8E-44A1-9132-5B56005608F6}" presName="thickLine" presStyleLbl="alignNode1" presStyleIdx="1" presStyleCnt="7"/>
      <dgm:spPr/>
    </dgm:pt>
    <dgm:pt modelId="{D465A43A-3D68-4908-87C1-E6B5E266B45B}" type="pres">
      <dgm:prSet presAssocID="{3CB52E4D-DF8E-44A1-9132-5B56005608F6}" presName="horz1" presStyleCnt="0"/>
      <dgm:spPr/>
    </dgm:pt>
    <dgm:pt modelId="{B12C91AB-2DDD-4349-847D-A3067CF0869F}" type="pres">
      <dgm:prSet presAssocID="{3CB52E4D-DF8E-44A1-9132-5B56005608F6}" presName="tx1" presStyleLbl="revTx" presStyleIdx="1" presStyleCnt="7"/>
      <dgm:spPr/>
    </dgm:pt>
    <dgm:pt modelId="{480CE8BA-899A-4179-AE66-C7F67611C55E}" type="pres">
      <dgm:prSet presAssocID="{3CB52E4D-DF8E-44A1-9132-5B56005608F6}" presName="vert1" presStyleCnt="0"/>
      <dgm:spPr/>
    </dgm:pt>
    <dgm:pt modelId="{032690BD-4C09-4973-A032-31B9B11EE9A5}" type="pres">
      <dgm:prSet presAssocID="{F8663A77-4C18-4307-A7F2-AE777E5445B4}" presName="thickLine" presStyleLbl="alignNode1" presStyleIdx="2" presStyleCnt="7"/>
      <dgm:spPr/>
    </dgm:pt>
    <dgm:pt modelId="{46A4F967-6FE1-4262-9953-A6CC2ECD1E2C}" type="pres">
      <dgm:prSet presAssocID="{F8663A77-4C18-4307-A7F2-AE777E5445B4}" presName="horz1" presStyleCnt="0"/>
      <dgm:spPr/>
    </dgm:pt>
    <dgm:pt modelId="{861FBDA1-564D-43B3-89DD-AA378641B2CE}" type="pres">
      <dgm:prSet presAssocID="{F8663A77-4C18-4307-A7F2-AE777E5445B4}" presName="tx1" presStyleLbl="revTx" presStyleIdx="2" presStyleCnt="7"/>
      <dgm:spPr/>
    </dgm:pt>
    <dgm:pt modelId="{88963E58-82EE-48CD-801D-4D6C15EEC526}" type="pres">
      <dgm:prSet presAssocID="{F8663A77-4C18-4307-A7F2-AE777E5445B4}" presName="vert1" presStyleCnt="0"/>
      <dgm:spPr/>
    </dgm:pt>
    <dgm:pt modelId="{CDF6F186-B93D-4CCF-B5F9-A8AD0327E042}" type="pres">
      <dgm:prSet presAssocID="{37243C9C-3D1D-4520-9F85-71C35348BC64}" presName="thickLine" presStyleLbl="alignNode1" presStyleIdx="3" presStyleCnt="7"/>
      <dgm:spPr/>
    </dgm:pt>
    <dgm:pt modelId="{462B56F8-2084-4ACB-B6DB-A0C6D348EE67}" type="pres">
      <dgm:prSet presAssocID="{37243C9C-3D1D-4520-9F85-71C35348BC64}" presName="horz1" presStyleCnt="0"/>
      <dgm:spPr/>
    </dgm:pt>
    <dgm:pt modelId="{306383BD-0433-4A0C-9785-36659ED4BCD7}" type="pres">
      <dgm:prSet presAssocID="{37243C9C-3D1D-4520-9F85-71C35348BC64}" presName="tx1" presStyleLbl="revTx" presStyleIdx="3" presStyleCnt="7"/>
      <dgm:spPr/>
    </dgm:pt>
    <dgm:pt modelId="{47E93FEE-A000-4756-BDF5-1B183226C274}" type="pres">
      <dgm:prSet presAssocID="{37243C9C-3D1D-4520-9F85-71C35348BC64}" presName="vert1" presStyleCnt="0"/>
      <dgm:spPr/>
    </dgm:pt>
    <dgm:pt modelId="{7C897130-DD2C-43DC-98A9-3FF692301954}" type="pres">
      <dgm:prSet presAssocID="{0E6EE53A-297A-4565-8375-14680E5A3FD0}" presName="thickLine" presStyleLbl="alignNode1" presStyleIdx="4" presStyleCnt="7"/>
      <dgm:spPr/>
    </dgm:pt>
    <dgm:pt modelId="{D08A86ED-9573-476C-BBDE-34F03950549D}" type="pres">
      <dgm:prSet presAssocID="{0E6EE53A-297A-4565-8375-14680E5A3FD0}" presName="horz1" presStyleCnt="0"/>
      <dgm:spPr/>
    </dgm:pt>
    <dgm:pt modelId="{BB93B179-1753-4E59-8FAF-BB99D1811CD5}" type="pres">
      <dgm:prSet presAssocID="{0E6EE53A-297A-4565-8375-14680E5A3FD0}" presName="tx1" presStyleLbl="revTx" presStyleIdx="4" presStyleCnt="7"/>
      <dgm:spPr/>
    </dgm:pt>
    <dgm:pt modelId="{1052A21E-F015-4614-94DF-8A92987D3F2F}" type="pres">
      <dgm:prSet presAssocID="{0E6EE53A-297A-4565-8375-14680E5A3FD0}" presName="vert1" presStyleCnt="0"/>
      <dgm:spPr/>
    </dgm:pt>
    <dgm:pt modelId="{7DC2BC84-FCDF-4B89-8A8F-F8313C4787EA}" type="pres">
      <dgm:prSet presAssocID="{FBA8AAFC-9C1D-4141-9812-D7CAB7FB63B7}" presName="thickLine" presStyleLbl="alignNode1" presStyleIdx="5" presStyleCnt="7"/>
      <dgm:spPr/>
    </dgm:pt>
    <dgm:pt modelId="{F049C830-113F-4C58-A3F4-7C05C6CCD027}" type="pres">
      <dgm:prSet presAssocID="{FBA8AAFC-9C1D-4141-9812-D7CAB7FB63B7}" presName="horz1" presStyleCnt="0"/>
      <dgm:spPr/>
    </dgm:pt>
    <dgm:pt modelId="{E3B7E30A-E7B1-4C66-BB68-2273F8728C82}" type="pres">
      <dgm:prSet presAssocID="{FBA8AAFC-9C1D-4141-9812-D7CAB7FB63B7}" presName="tx1" presStyleLbl="revTx" presStyleIdx="5" presStyleCnt="7" custFlipVert="1" custScaleY="98050"/>
      <dgm:spPr/>
    </dgm:pt>
    <dgm:pt modelId="{A7546700-A0AA-4A81-B114-D8BCEF662580}" type="pres">
      <dgm:prSet presAssocID="{FBA8AAFC-9C1D-4141-9812-D7CAB7FB63B7}" presName="vert1" presStyleCnt="0"/>
      <dgm:spPr/>
    </dgm:pt>
    <dgm:pt modelId="{5625E836-E0D2-4C3F-AA64-CA00E6D5E9A1}" type="pres">
      <dgm:prSet presAssocID="{AAFAA71F-61DD-46E5-8984-8274965F73EF}" presName="thickLine" presStyleLbl="alignNode1" presStyleIdx="6" presStyleCnt="7"/>
      <dgm:spPr/>
    </dgm:pt>
    <dgm:pt modelId="{F5C5D0E5-8A78-4317-96D2-2F20730AA947}" type="pres">
      <dgm:prSet presAssocID="{AAFAA71F-61DD-46E5-8984-8274965F73EF}" presName="horz1" presStyleCnt="0"/>
      <dgm:spPr/>
    </dgm:pt>
    <dgm:pt modelId="{E30D722C-A6D8-4CBC-9788-DABC1389E084}" type="pres">
      <dgm:prSet presAssocID="{AAFAA71F-61DD-46E5-8984-8274965F73EF}" presName="tx1" presStyleLbl="revTx" presStyleIdx="6" presStyleCnt="7" custLinFactY="-2255" custLinFactNeighborY="-100000"/>
      <dgm:spPr/>
    </dgm:pt>
    <dgm:pt modelId="{69743D2E-0574-430C-929E-4CF358F56B88}" type="pres">
      <dgm:prSet presAssocID="{AAFAA71F-61DD-46E5-8984-8274965F73EF}" presName="vert1" presStyleCnt="0"/>
      <dgm:spPr/>
    </dgm:pt>
  </dgm:ptLst>
  <dgm:cxnLst>
    <dgm:cxn modelId="{D9C43515-494A-495E-9970-54458FE89027}" srcId="{7959B43C-9488-4358-AA6C-EEEAC47234C8}" destId="{0E6EE53A-297A-4565-8375-14680E5A3FD0}" srcOrd="4" destOrd="0" parTransId="{250964D9-E6E3-4438-9665-13FDF395CA1E}" sibTransId="{66B3FC57-3267-4D20-A34A-283276AC0193}"/>
    <dgm:cxn modelId="{F720A835-1E8C-442C-8447-5D371F659646}" type="presOf" srcId="{45FA963F-9BE8-4AEB-9182-401E953334D3}" destId="{3A6608A1-6DAB-4893-AD28-6A498ADA3DEA}" srcOrd="0" destOrd="0" presId="urn:microsoft.com/office/officeart/2008/layout/LinedList"/>
    <dgm:cxn modelId="{6F905A3A-F1BF-40D6-A1BF-6A61ACEA32D2}" type="presOf" srcId="{F8663A77-4C18-4307-A7F2-AE777E5445B4}" destId="{861FBDA1-564D-43B3-89DD-AA378641B2CE}" srcOrd="0" destOrd="0" presId="urn:microsoft.com/office/officeart/2008/layout/LinedList"/>
    <dgm:cxn modelId="{51B79263-B98A-44C1-A6E4-3F5CB0D39ED9}" srcId="{7959B43C-9488-4358-AA6C-EEEAC47234C8}" destId="{FBA8AAFC-9C1D-4141-9812-D7CAB7FB63B7}" srcOrd="5" destOrd="0" parTransId="{12D81A9A-F3BB-4B89-BC94-466CE6003479}" sibTransId="{AB426FC3-E180-4439-AB72-C6806407A8C1}"/>
    <dgm:cxn modelId="{59CD3C70-01DA-4A8E-9BC8-7D35C09B8A38}" type="presOf" srcId="{AAFAA71F-61DD-46E5-8984-8274965F73EF}" destId="{E30D722C-A6D8-4CBC-9788-DABC1389E084}" srcOrd="0" destOrd="0" presId="urn:microsoft.com/office/officeart/2008/layout/LinedList"/>
    <dgm:cxn modelId="{E5E37170-77C2-4A33-8DB0-4F11361DC536}" type="presOf" srcId="{37243C9C-3D1D-4520-9F85-71C35348BC64}" destId="{306383BD-0433-4A0C-9785-36659ED4BCD7}" srcOrd="0" destOrd="0" presId="urn:microsoft.com/office/officeart/2008/layout/LinedList"/>
    <dgm:cxn modelId="{8FB3EC59-535B-49FC-A9D5-E3F64F2EB849}" type="presOf" srcId="{3CB52E4D-DF8E-44A1-9132-5B56005608F6}" destId="{B12C91AB-2DDD-4349-847D-A3067CF0869F}" srcOrd="0" destOrd="0" presId="urn:microsoft.com/office/officeart/2008/layout/LinedList"/>
    <dgm:cxn modelId="{57967E93-45E8-4E40-8F7F-606D343B69B6}" type="presOf" srcId="{7959B43C-9488-4358-AA6C-EEEAC47234C8}" destId="{6520F302-52C4-40A2-8BD5-50C6FDAF6E33}" srcOrd="0" destOrd="0" presId="urn:microsoft.com/office/officeart/2008/layout/LinedList"/>
    <dgm:cxn modelId="{D64AE2A4-25C5-4792-AB89-68F3DC4AF607}" srcId="{7959B43C-9488-4358-AA6C-EEEAC47234C8}" destId="{F8663A77-4C18-4307-A7F2-AE777E5445B4}" srcOrd="2" destOrd="0" parTransId="{94196F42-D413-4241-86F8-844AEA608A99}" sibTransId="{C382D38A-D2A9-4E6A-9BBD-7C13E27474D2}"/>
    <dgm:cxn modelId="{D436E2C3-29D7-4F0B-9E07-DA9FD1F02814}" srcId="{7959B43C-9488-4358-AA6C-EEEAC47234C8}" destId="{45FA963F-9BE8-4AEB-9182-401E953334D3}" srcOrd="0" destOrd="0" parTransId="{CAD26383-A549-4D16-8558-5BCFD6E38D95}" sibTransId="{4430FA4D-DA10-45AC-BF6B-B40B29F1DD3D}"/>
    <dgm:cxn modelId="{E22EDBC8-F312-49C4-A6FA-269897CB4A7C}" srcId="{7959B43C-9488-4358-AA6C-EEEAC47234C8}" destId="{37243C9C-3D1D-4520-9F85-71C35348BC64}" srcOrd="3" destOrd="0" parTransId="{33AA6873-A688-409F-89EA-1FD15F57B62C}" sibTransId="{ADA26A0D-92D6-4716-82C0-0993CF7AB675}"/>
    <dgm:cxn modelId="{29CD3AE0-0204-4436-BBA8-DD6D5F5C3C05}" type="presOf" srcId="{0E6EE53A-297A-4565-8375-14680E5A3FD0}" destId="{BB93B179-1753-4E59-8FAF-BB99D1811CD5}" srcOrd="0" destOrd="0" presId="urn:microsoft.com/office/officeart/2008/layout/LinedList"/>
    <dgm:cxn modelId="{6F4FA1E8-E859-4D04-9C44-85ABA2CA973D}" srcId="{7959B43C-9488-4358-AA6C-EEEAC47234C8}" destId="{3CB52E4D-DF8E-44A1-9132-5B56005608F6}" srcOrd="1" destOrd="0" parTransId="{2791F0C8-E1F1-48F8-AB91-0C8AE74BA3D6}" sibTransId="{9B145434-1EA2-43BC-990D-AF833A58BB96}"/>
    <dgm:cxn modelId="{E75148EA-271E-49C6-9312-05E6C15DD1F1}" srcId="{7959B43C-9488-4358-AA6C-EEEAC47234C8}" destId="{AAFAA71F-61DD-46E5-8984-8274965F73EF}" srcOrd="6" destOrd="0" parTransId="{0AEEF116-E8E8-42FA-B25D-26386AEFF3CB}" sibTransId="{D6C521B9-A580-439E-A419-94499053620A}"/>
    <dgm:cxn modelId="{F10129FC-EA7B-4664-943D-17141F5B3978}" type="presOf" srcId="{FBA8AAFC-9C1D-4141-9812-D7CAB7FB63B7}" destId="{E3B7E30A-E7B1-4C66-BB68-2273F8728C82}" srcOrd="0" destOrd="0" presId="urn:microsoft.com/office/officeart/2008/layout/LinedList"/>
    <dgm:cxn modelId="{17E92AE6-AFBA-4E20-9B5A-736C7A07310F}" type="presParOf" srcId="{6520F302-52C4-40A2-8BD5-50C6FDAF6E33}" destId="{99FE4223-0034-4872-930B-91A59FACAF12}" srcOrd="0" destOrd="0" presId="urn:microsoft.com/office/officeart/2008/layout/LinedList"/>
    <dgm:cxn modelId="{7E88268F-A917-405A-8FA0-5B2A4E6EE8DB}" type="presParOf" srcId="{6520F302-52C4-40A2-8BD5-50C6FDAF6E33}" destId="{B936846B-C1E8-4DCC-A673-12BCD5872350}" srcOrd="1" destOrd="0" presId="urn:microsoft.com/office/officeart/2008/layout/LinedList"/>
    <dgm:cxn modelId="{36F2BE12-6C5B-4766-AB6E-EDC25F82F859}" type="presParOf" srcId="{B936846B-C1E8-4DCC-A673-12BCD5872350}" destId="{3A6608A1-6DAB-4893-AD28-6A498ADA3DEA}" srcOrd="0" destOrd="0" presId="urn:microsoft.com/office/officeart/2008/layout/LinedList"/>
    <dgm:cxn modelId="{59ACB464-EA17-44AB-A2CC-E295100BD4C0}" type="presParOf" srcId="{B936846B-C1E8-4DCC-A673-12BCD5872350}" destId="{401E9F60-03EE-421B-B352-FA4C70528575}" srcOrd="1" destOrd="0" presId="urn:microsoft.com/office/officeart/2008/layout/LinedList"/>
    <dgm:cxn modelId="{B46274DE-51F6-40B2-994D-27FD2C8AE482}" type="presParOf" srcId="{6520F302-52C4-40A2-8BD5-50C6FDAF6E33}" destId="{F2DB18A1-1404-4AE7-BC03-EBB62D2997E1}" srcOrd="2" destOrd="0" presId="urn:microsoft.com/office/officeart/2008/layout/LinedList"/>
    <dgm:cxn modelId="{695265D6-F99F-4DCF-A865-9621F3B70295}" type="presParOf" srcId="{6520F302-52C4-40A2-8BD5-50C6FDAF6E33}" destId="{D465A43A-3D68-4908-87C1-E6B5E266B45B}" srcOrd="3" destOrd="0" presId="urn:microsoft.com/office/officeart/2008/layout/LinedList"/>
    <dgm:cxn modelId="{2A1C377B-2C8C-497E-A762-ED15362F576A}" type="presParOf" srcId="{D465A43A-3D68-4908-87C1-E6B5E266B45B}" destId="{B12C91AB-2DDD-4349-847D-A3067CF0869F}" srcOrd="0" destOrd="0" presId="urn:microsoft.com/office/officeart/2008/layout/LinedList"/>
    <dgm:cxn modelId="{9FF94018-9C45-49B4-AA1A-FCE3ADF62992}" type="presParOf" srcId="{D465A43A-3D68-4908-87C1-E6B5E266B45B}" destId="{480CE8BA-899A-4179-AE66-C7F67611C55E}" srcOrd="1" destOrd="0" presId="urn:microsoft.com/office/officeart/2008/layout/LinedList"/>
    <dgm:cxn modelId="{898FD887-641F-4425-828C-138592809EBF}" type="presParOf" srcId="{6520F302-52C4-40A2-8BD5-50C6FDAF6E33}" destId="{032690BD-4C09-4973-A032-31B9B11EE9A5}" srcOrd="4" destOrd="0" presId="urn:microsoft.com/office/officeart/2008/layout/LinedList"/>
    <dgm:cxn modelId="{47AF6E70-E8A5-4015-9720-30AEF9990BA1}" type="presParOf" srcId="{6520F302-52C4-40A2-8BD5-50C6FDAF6E33}" destId="{46A4F967-6FE1-4262-9953-A6CC2ECD1E2C}" srcOrd="5" destOrd="0" presId="urn:microsoft.com/office/officeart/2008/layout/LinedList"/>
    <dgm:cxn modelId="{DE6CCAAA-53FE-4565-A326-681EB5E39287}" type="presParOf" srcId="{46A4F967-6FE1-4262-9953-A6CC2ECD1E2C}" destId="{861FBDA1-564D-43B3-89DD-AA378641B2CE}" srcOrd="0" destOrd="0" presId="urn:microsoft.com/office/officeart/2008/layout/LinedList"/>
    <dgm:cxn modelId="{0D4460C7-1CF2-40B0-8923-FECB78F1E85E}" type="presParOf" srcId="{46A4F967-6FE1-4262-9953-A6CC2ECD1E2C}" destId="{88963E58-82EE-48CD-801D-4D6C15EEC526}" srcOrd="1" destOrd="0" presId="urn:microsoft.com/office/officeart/2008/layout/LinedList"/>
    <dgm:cxn modelId="{6FA5D24C-E528-4BE3-93CF-BDE6B8B66EAA}" type="presParOf" srcId="{6520F302-52C4-40A2-8BD5-50C6FDAF6E33}" destId="{CDF6F186-B93D-4CCF-B5F9-A8AD0327E042}" srcOrd="6" destOrd="0" presId="urn:microsoft.com/office/officeart/2008/layout/LinedList"/>
    <dgm:cxn modelId="{3D691D16-A08B-4124-B1EF-E91E26204428}" type="presParOf" srcId="{6520F302-52C4-40A2-8BD5-50C6FDAF6E33}" destId="{462B56F8-2084-4ACB-B6DB-A0C6D348EE67}" srcOrd="7" destOrd="0" presId="urn:microsoft.com/office/officeart/2008/layout/LinedList"/>
    <dgm:cxn modelId="{BDA0DAF6-4A4F-4444-A95B-3C51A3677325}" type="presParOf" srcId="{462B56F8-2084-4ACB-B6DB-A0C6D348EE67}" destId="{306383BD-0433-4A0C-9785-36659ED4BCD7}" srcOrd="0" destOrd="0" presId="urn:microsoft.com/office/officeart/2008/layout/LinedList"/>
    <dgm:cxn modelId="{58A37499-1EB7-4065-8491-9F947509AACB}" type="presParOf" srcId="{462B56F8-2084-4ACB-B6DB-A0C6D348EE67}" destId="{47E93FEE-A000-4756-BDF5-1B183226C274}" srcOrd="1" destOrd="0" presId="urn:microsoft.com/office/officeart/2008/layout/LinedList"/>
    <dgm:cxn modelId="{6FE6EF41-CF9D-43D1-900C-DF72D5937C1C}" type="presParOf" srcId="{6520F302-52C4-40A2-8BD5-50C6FDAF6E33}" destId="{7C897130-DD2C-43DC-98A9-3FF692301954}" srcOrd="8" destOrd="0" presId="urn:microsoft.com/office/officeart/2008/layout/LinedList"/>
    <dgm:cxn modelId="{5DAFEECD-4B11-4AE4-82B3-45BD31BF6982}" type="presParOf" srcId="{6520F302-52C4-40A2-8BD5-50C6FDAF6E33}" destId="{D08A86ED-9573-476C-BBDE-34F03950549D}" srcOrd="9" destOrd="0" presId="urn:microsoft.com/office/officeart/2008/layout/LinedList"/>
    <dgm:cxn modelId="{BEFA7589-C306-42EA-8142-4697CC8A5F28}" type="presParOf" srcId="{D08A86ED-9573-476C-BBDE-34F03950549D}" destId="{BB93B179-1753-4E59-8FAF-BB99D1811CD5}" srcOrd="0" destOrd="0" presId="urn:microsoft.com/office/officeart/2008/layout/LinedList"/>
    <dgm:cxn modelId="{11D40F7A-EC03-4821-851F-7B8DC30E2A12}" type="presParOf" srcId="{D08A86ED-9573-476C-BBDE-34F03950549D}" destId="{1052A21E-F015-4614-94DF-8A92987D3F2F}" srcOrd="1" destOrd="0" presId="urn:microsoft.com/office/officeart/2008/layout/LinedList"/>
    <dgm:cxn modelId="{F2C551B1-C8AD-4ECC-9A63-006A9B60535C}" type="presParOf" srcId="{6520F302-52C4-40A2-8BD5-50C6FDAF6E33}" destId="{7DC2BC84-FCDF-4B89-8A8F-F8313C4787EA}" srcOrd="10" destOrd="0" presId="urn:microsoft.com/office/officeart/2008/layout/LinedList"/>
    <dgm:cxn modelId="{63E0E518-D870-4431-9CD1-895738279F8E}" type="presParOf" srcId="{6520F302-52C4-40A2-8BD5-50C6FDAF6E33}" destId="{F049C830-113F-4C58-A3F4-7C05C6CCD027}" srcOrd="11" destOrd="0" presId="urn:microsoft.com/office/officeart/2008/layout/LinedList"/>
    <dgm:cxn modelId="{9FDB4AFA-D6F9-4A10-A9FD-7B452BF42CDD}" type="presParOf" srcId="{F049C830-113F-4C58-A3F4-7C05C6CCD027}" destId="{E3B7E30A-E7B1-4C66-BB68-2273F8728C82}" srcOrd="0" destOrd="0" presId="urn:microsoft.com/office/officeart/2008/layout/LinedList"/>
    <dgm:cxn modelId="{6E84EE77-AA04-4BE2-BE9B-893EAEE3BC8C}" type="presParOf" srcId="{F049C830-113F-4C58-A3F4-7C05C6CCD027}" destId="{A7546700-A0AA-4A81-B114-D8BCEF662580}" srcOrd="1" destOrd="0" presId="urn:microsoft.com/office/officeart/2008/layout/LinedList"/>
    <dgm:cxn modelId="{BDF6E819-CAC1-440F-B234-64487C45EF07}" type="presParOf" srcId="{6520F302-52C4-40A2-8BD5-50C6FDAF6E33}" destId="{5625E836-E0D2-4C3F-AA64-CA00E6D5E9A1}" srcOrd="12" destOrd="0" presId="urn:microsoft.com/office/officeart/2008/layout/LinedList"/>
    <dgm:cxn modelId="{7158FDBC-E783-4AE2-9845-E1E8BC9AD58E}" type="presParOf" srcId="{6520F302-52C4-40A2-8BD5-50C6FDAF6E33}" destId="{F5C5D0E5-8A78-4317-96D2-2F20730AA947}" srcOrd="13" destOrd="0" presId="urn:microsoft.com/office/officeart/2008/layout/LinedList"/>
    <dgm:cxn modelId="{04F85507-CAFF-4440-A8ED-62FBC4E88E48}" type="presParOf" srcId="{F5C5D0E5-8A78-4317-96D2-2F20730AA947}" destId="{E30D722C-A6D8-4CBC-9788-DABC1389E084}" srcOrd="0" destOrd="0" presId="urn:microsoft.com/office/officeart/2008/layout/LinedList"/>
    <dgm:cxn modelId="{E092ABE4-69B6-4882-B368-290F7C2DA5FF}" type="presParOf" srcId="{F5C5D0E5-8A78-4317-96D2-2F20730AA947}" destId="{69743D2E-0574-430C-929E-4CF358F56B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9B43C-9488-4358-AA6C-EEEAC47234C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FA963F-9BE8-4AEB-9182-401E953334D3}">
      <dgm:prSet/>
      <dgm:spPr/>
      <dgm:t>
        <a:bodyPr/>
        <a:lstStyle/>
        <a:p>
          <a:r>
            <a:rPr lang="tr-TR" dirty="0"/>
            <a:t>Sağlıklı Oyun Grubu</a:t>
          </a:r>
          <a:endParaRPr lang="en-US" dirty="0"/>
        </a:p>
      </dgm:t>
    </dgm:pt>
    <dgm:pt modelId="{CAD26383-A549-4D16-8558-5BCFD6E38D95}" type="parTrans" cxnId="{D436E2C3-29D7-4F0B-9E07-DA9FD1F02814}">
      <dgm:prSet/>
      <dgm:spPr/>
      <dgm:t>
        <a:bodyPr/>
        <a:lstStyle/>
        <a:p>
          <a:endParaRPr lang="en-US"/>
        </a:p>
      </dgm:t>
    </dgm:pt>
    <dgm:pt modelId="{4430FA4D-DA10-45AC-BF6B-B40B29F1DD3D}" type="sibTrans" cxnId="{D436E2C3-29D7-4F0B-9E07-DA9FD1F02814}">
      <dgm:prSet/>
      <dgm:spPr/>
      <dgm:t>
        <a:bodyPr/>
        <a:lstStyle/>
        <a:p>
          <a:endParaRPr lang="en-US"/>
        </a:p>
      </dgm:t>
    </dgm:pt>
    <dgm:pt modelId="{3CB52E4D-DF8E-44A1-9132-5B56005608F6}">
      <dgm:prSet/>
      <dgm:spPr/>
      <dgm:t>
        <a:bodyPr/>
        <a:lstStyle/>
        <a:p>
          <a:r>
            <a:rPr lang="tr-TR" dirty="0"/>
            <a:t>Farklı Bakım Veren Ebeveynler</a:t>
          </a:r>
          <a:endParaRPr lang="en-US" dirty="0"/>
        </a:p>
      </dgm:t>
    </dgm:pt>
    <dgm:pt modelId="{2791F0C8-E1F1-48F8-AB91-0C8AE74BA3D6}" type="parTrans" cxnId="{6F4FA1E8-E859-4D04-9C44-85ABA2CA973D}">
      <dgm:prSet/>
      <dgm:spPr/>
      <dgm:t>
        <a:bodyPr/>
        <a:lstStyle/>
        <a:p>
          <a:endParaRPr lang="en-US"/>
        </a:p>
      </dgm:t>
    </dgm:pt>
    <dgm:pt modelId="{9B145434-1EA2-43BC-990D-AF833A58BB96}" type="sibTrans" cxnId="{6F4FA1E8-E859-4D04-9C44-85ABA2CA973D}">
      <dgm:prSet/>
      <dgm:spPr/>
      <dgm:t>
        <a:bodyPr/>
        <a:lstStyle/>
        <a:p>
          <a:endParaRPr lang="en-US"/>
        </a:p>
      </dgm:t>
    </dgm:pt>
    <dgm:pt modelId="{F8663A77-4C18-4307-A7F2-AE777E5445B4}">
      <dgm:prSet/>
      <dgm:spPr/>
      <dgm:t>
        <a:bodyPr/>
        <a:lstStyle/>
        <a:p>
          <a:r>
            <a:rPr lang="tr-TR" dirty="0"/>
            <a:t>Ebeveynlerin Baş Etme Becerileri</a:t>
          </a:r>
          <a:endParaRPr lang="en-US" dirty="0"/>
        </a:p>
      </dgm:t>
    </dgm:pt>
    <dgm:pt modelId="{94196F42-D413-4241-86F8-844AEA608A99}" type="parTrans" cxnId="{D64AE2A4-25C5-4792-AB89-68F3DC4AF607}">
      <dgm:prSet/>
      <dgm:spPr/>
      <dgm:t>
        <a:bodyPr/>
        <a:lstStyle/>
        <a:p>
          <a:endParaRPr lang="en-US"/>
        </a:p>
      </dgm:t>
    </dgm:pt>
    <dgm:pt modelId="{C382D38A-D2A9-4E6A-9BBD-7C13E27474D2}" type="sibTrans" cxnId="{D64AE2A4-25C5-4792-AB89-68F3DC4AF607}">
      <dgm:prSet/>
      <dgm:spPr/>
      <dgm:t>
        <a:bodyPr/>
        <a:lstStyle/>
        <a:p>
          <a:endParaRPr lang="en-US"/>
        </a:p>
      </dgm:t>
    </dgm:pt>
    <dgm:pt modelId="{37243C9C-3D1D-4520-9F85-71C35348BC64}">
      <dgm:prSet/>
      <dgm:spPr/>
      <dgm:t>
        <a:bodyPr/>
        <a:lstStyle/>
        <a:p>
          <a:r>
            <a:rPr lang="tr-TR" dirty="0"/>
            <a:t>Kaliteli</a:t>
          </a:r>
          <a:r>
            <a:rPr lang="tr-TR" baseline="0" dirty="0"/>
            <a:t> Zaman</a:t>
          </a:r>
          <a:endParaRPr lang="en-US" dirty="0"/>
        </a:p>
      </dgm:t>
    </dgm:pt>
    <dgm:pt modelId="{33AA6873-A688-409F-89EA-1FD15F57B62C}" type="parTrans" cxnId="{E22EDBC8-F312-49C4-A6FA-269897CB4A7C}">
      <dgm:prSet/>
      <dgm:spPr/>
      <dgm:t>
        <a:bodyPr/>
        <a:lstStyle/>
        <a:p>
          <a:endParaRPr lang="en-US"/>
        </a:p>
      </dgm:t>
    </dgm:pt>
    <dgm:pt modelId="{ADA26A0D-92D6-4716-82C0-0993CF7AB675}" type="sibTrans" cxnId="{E22EDBC8-F312-49C4-A6FA-269897CB4A7C}">
      <dgm:prSet/>
      <dgm:spPr/>
      <dgm:t>
        <a:bodyPr/>
        <a:lstStyle/>
        <a:p>
          <a:endParaRPr lang="en-US"/>
        </a:p>
      </dgm:t>
    </dgm:pt>
    <dgm:pt modelId="{0E6EE53A-297A-4565-8375-14680E5A3FD0}">
      <dgm:prSet/>
      <dgm:spPr/>
      <dgm:t>
        <a:bodyPr/>
        <a:lstStyle/>
        <a:p>
          <a:r>
            <a:rPr lang="tr-TR" dirty="0" err="1"/>
            <a:t>Özbakım</a:t>
          </a:r>
          <a:r>
            <a:rPr lang="tr-TR" baseline="0" dirty="0"/>
            <a:t> Becerisi</a:t>
          </a:r>
          <a:endParaRPr lang="en-US" dirty="0"/>
        </a:p>
      </dgm:t>
    </dgm:pt>
    <dgm:pt modelId="{250964D9-E6E3-4438-9665-13FDF395CA1E}" type="parTrans" cxnId="{D9C43515-494A-495E-9970-54458FE89027}">
      <dgm:prSet/>
      <dgm:spPr/>
      <dgm:t>
        <a:bodyPr/>
        <a:lstStyle/>
        <a:p>
          <a:endParaRPr lang="en-US"/>
        </a:p>
      </dgm:t>
    </dgm:pt>
    <dgm:pt modelId="{66B3FC57-3267-4D20-A34A-283276AC0193}" type="sibTrans" cxnId="{D9C43515-494A-495E-9970-54458FE89027}">
      <dgm:prSet/>
      <dgm:spPr/>
      <dgm:t>
        <a:bodyPr/>
        <a:lstStyle/>
        <a:p>
          <a:endParaRPr lang="en-US"/>
        </a:p>
      </dgm:t>
    </dgm:pt>
    <dgm:pt modelId="{FBA8AAFC-9C1D-4141-9812-D7CAB7FB63B7}">
      <dgm:prSet/>
      <dgm:spPr/>
      <dgm:t>
        <a:bodyPr/>
        <a:lstStyle/>
        <a:p>
          <a:r>
            <a:rPr lang="tr-TR" dirty="0"/>
            <a:t>Evdeki Rutinler</a:t>
          </a:r>
          <a:endParaRPr lang="en-US" dirty="0"/>
        </a:p>
      </dgm:t>
    </dgm:pt>
    <dgm:pt modelId="{12D81A9A-F3BB-4B89-BC94-466CE6003479}" type="parTrans" cxnId="{51B79263-B98A-44C1-A6E4-3F5CB0D39ED9}">
      <dgm:prSet/>
      <dgm:spPr/>
      <dgm:t>
        <a:bodyPr/>
        <a:lstStyle/>
        <a:p>
          <a:endParaRPr lang="en-US"/>
        </a:p>
      </dgm:t>
    </dgm:pt>
    <dgm:pt modelId="{AB426FC3-E180-4439-AB72-C6806407A8C1}" type="sibTrans" cxnId="{51B79263-B98A-44C1-A6E4-3F5CB0D39ED9}">
      <dgm:prSet/>
      <dgm:spPr/>
      <dgm:t>
        <a:bodyPr/>
        <a:lstStyle/>
        <a:p>
          <a:endParaRPr lang="en-US"/>
        </a:p>
      </dgm:t>
    </dgm:pt>
    <dgm:pt modelId="{AAFAA71F-61DD-46E5-8984-8274965F73EF}">
      <dgm:prSet/>
      <dgm:spPr/>
      <dgm:t>
        <a:bodyPr/>
        <a:lstStyle/>
        <a:p>
          <a:endParaRPr lang="en-US" dirty="0"/>
        </a:p>
      </dgm:t>
    </dgm:pt>
    <dgm:pt modelId="{0AEEF116-E8E8-42FA-B25D-26386AEFF3CB}" type="parTrans" cxnId="{E75148EA-271E-49C6-9312-05E6C15DD1F1}">
      <dgm:prSet/>
      <dgm:spPr/>
      <dgm:t>
        <a:bodyPr/>
        <a:lstStyle/>
        <a:p>
          <a:endParaRPr lang="en-US"/>
        </a:p>
      </dgm:t>
    </dgm:pt>
    <dgm:pt modelId="{D6C521B9-A580-439E-A419-94499053620A}" type="sibTrans" cxnId="{E75148EA-271E-49C6-9312-05E6C15DD1F1}">
      <dgm:prSet/>
      <dgm:spPr/>
      <dgm:t>
        <a:bodyPr/>
        <a:lstStyle/>
        <a:p>
          <a:endParaRPr lang="en-US"/>
        </a:p>
      </dgm:t>
    </dgm:pt>
    <dgm:pt modelId="{6520F302-52C4-40A2-8BD5-50C6FDAF6E33}" type="pres">
      <dgm:prSet presAssocID="{7959B43C-9488-4358-AA6C-EEEAC47234C8}" presName="vert0" presStyleCnt="0">
        <dgm:presLayoutVars>
          <dgm:dir/>
          <dgm:animOne val="branch"/>
          <dgm:animLvl val="lvl"/>
        </dgm:presLayoutVars>
      </dgm:prSet>
      <dgm:spPr/>
    </dgm:pt>
    <dgm:pt modelId="{99FE4223-0034-4872-930B-91A59FACAF12}" type="pres">
      <dgm:prSet presAssocID="{45FA963F-9BE8-4AEB-9182-401E953334D3}" presName="thickLine" presStyleLbl="alignNode1" presStyleIdx="0" presStyleCnt="7"/>
      <dgm:spPr/>
    </dgm:pt>
    <dgm:pt modelId="{B936846B-C1E8-4DCC-A673-12BCD5872350}" type="pres">
      <dgm:prSet presAssocID="{45FA963F-9BE8-4AEB-9182-401E953334D3}" presName="horz1" presStyleCnt="0"/>
      <dgm:spPr/>
    </dgm:pt>
    <dgm:pt modelId="{3A6608A1-6DAB-4893-AD28-6A498ADA3DEA}" type="pres">
      <dgm:prSet presAssocID="{45FA963F-9BE8-4AEB-9182-401E953334D3}" presName="tx1" presStyleLbl="revTx" presStyleIdx="0" presStyleCnt="7"/>
      <dgm:spPr/>
    </dgm:pt>
    <dgm:pt modelId="{401E9F60-03EE-421B-B352-FA4C70528575}" type="pres">
      <dgm:prSet presAssocID="{45FA963F-9BE8-4AEB-9182-401E953334D3}" presName="vert1" presStyleCnt="0"/>
      <dgm:spPr/>
    </dgm:pt>
    <dgm:pt modelId="{F2DB18A1-1404-4AE7-BC03-EBB62D2997E1}" type="pres">
      <dgm:prSet presAssocID="{3CB52E4D-DF8E-44A1-9132-5B56005608F6}" presName="thickLine" presStyleLbl="alignNode1" presStyleIdx="1" presStyleCnt="7"/>
      <dgm:spPr/>
    </dgm:pt>
    <dgm:pt modelId="{D465A43A-3D68-4908-87C1-E6B5E266B45B}" type="pres">
      <dgm:prSet presAssocID="{3CB52E4D-DF8E-44A1-9132-5B56005608F6}" presName="horz1" presStyleCnt="0"/>
      <dgm:spPr/>
    </dgm:pt>
    <dgm:pt modelId="{B12C91AB-2DDD-4349-847D-A3067CF0869F}" type="pres">
      <dgm:prSet presAssocID="{3CB52E4D-DF8E-44A1-9132-5B56005608F6}" presName="tx1" presStyleLbl="revTx" presStyleIdx="1" presStyleCnt="7"/>
      <dgm:spPr/>
    </dgm:pt>
    <dgm:pt modelId="{480CE8BA-899A-4179-AE66-C7F67611C55E}" type="pres">
      <dgm:prSet presAssocID="{3CB52E4D-DF8E-44A1-9132-5B56005608F6}" presName="vert1" presStyleCnt="0"/>
      <dgm:spPr/>
    </dgm:pt>
    <dgm:pt modelId="{032690BD-4C09-4973-A032-31B9B11EE9A5}" type="pres">
      <dgm:prSet presAssocID="{F8663A77-4C18-4307-A7F2-AE777E5445B4}" presName="thickLine" presStyleLbl="alignNode1" presStyleIdx="2" presStyleCnt="7"/>
      <dgm:spPr/>
    </dgm:pt>
    <dgm:pt modelId="{46A4F967-6FE1-4262-9953-A6CC2ECD1E2C}" type="pres">
      <dgm:prSet presAssocID="{F8663A77-4C18-4307-A7F2-AE777E5445B4}" presName="horz1" presStyleCnt="0"/>
      <dgm:spPr/>
    </dgm:pt>
    <dgm:pt modelId="{861FBDA1-564D-43B3-89DD-AA378641B2CE}" type="pres">
      <dgm:prSet presAssocID="{F8663A77-4C18-4307-A7F2-AE777E5445B4}" presName="tx1" presStyleLbl="revTx" presStyleIdx="2" presStyleCnt="7"/>
      <dgm:spPr/>
    </dgm:pt>
    <dgm:pt modelId="{88963E58-82EE-48CD-801D-4D6C15EEC526}" type="pres">
      <dgm:prSet presAssocID="{F8663A77-4C18-4307-A7F2-AE777E5445B4}" presName="vert1" presStyleCnt="0"/>
      <dgm:spPr/>
    </dgm:pt>
    <dgm:pt modelId="{CDF6F186-B93D-4CCF-B5F9-A8AD0327E042}" type="pres">
      <dgm:prSet presAssocID="{37243C9C-3D1D-4520-9F85-71C35348BC64}" presName="thickLine" presStyleLbl="alignNode1" presStyleIdx="3" presStyleCnt="7"/>
      <dgm:spPr/>
    </dgm:pt>
    <dgm:pt modelId="{462B56F8-2084-4ACB-B6DB-A0C6D348EE67}" type="pres">
      <dgm:prSet presAssocID="{37243C9C-3D1D-4520-9F85-71C35348BC64}" presName="horz1" presStyleCnt="0"/>
      <dgm:spPr/>
    </dgm:pt>
    <dgm:pt modelId="{306383BD-0433-4A0C-9785-36659ED4BCD7}" type="pres">
      <dgm:prSet presAssocID="{37243C9C-3D1D-4520-9F85-71C35348BC64}" presName="tx1" presStyleLbl="revTx" presStyleIdx="3" presStyleCnt="7"/>
      <dgm:spPr/>
    </dgm:pt>
    <dgm:pt modelId="{47E93FEE-A000-4756-BDF5-1B183226C274}" type="pres">
      <dgm:prSet presAssocID="{37243C9C-3D1D-4520-9F85-71C35348BC64}" presName="vert1" presStyleCnt="0"/>
      <dgm:spPr/>
    </dgm:pt>
    <dgm:pt modelId="{7C897130-DD2C-43DC-98A9-3FF692301954}" type="pres">
      <dgm:prSet presAssocID="{0E6EE53A-297A-4565-8375-14680E5A3FD0}" presName="thickLine" presStyleLbl="alignNode1" presStyleIdx="4" presStyleCnt="7"/>
      <dgm:spPr/>
    </dgm:pt>
    <dgm:pt modelId="{D08A86ED-9573-476C-BBDE-34F03950549D}" type="pres">
      <dgm:prSet presAssocID="{0E6EE53A-297A-4565-8375-14680E5A3FD0}" presName="horz1" presStyleCnt="0"/>
      <dgm:spPr/>
    </dgm:pt>
    <dgm:pt modelId="{BB93B179-1753-4E59-8FAF-BB99D1811CD5}" type="pres">
      <dgm:prSet presAssocID="{0E6EE53A-297A-4565-8375-14680E5A3FD0}" presName="tx1" presStyleLbl="revTx" presStyleIdx="4" presStyleCnt="7"/>
      <dgm:spPr/>
    </dgm:pt>
    <dgm:pt modelId="{1052A21E-F015-4614-94DF-8A92987D3F2F}" type="pres">
      <dgm:prSet presAssocID="{0E6EE53A-297A-4565-8375-14680E5A3FD0}" presName="vert1" presStyleCnt="0"/>
      <dgm:spPr/>
    </dgm:pt>
    <dgm:pt modelId="{7DC2BC84-FCDF-4B89-8A8F-F8313C4787EA}" type="pres">
      <dgm:prSet presAssocID="{FBA8AAFC-9C1D-4141-9812-D7CAB7FB63B7}" presName="thickLine" presStyleLbl="alignNode1" presStyleIdx="5" presStyleCnt="7"/>
      <dgm:spPr/>
    </dgm:pt>
    <dgm:pt modelId="{F049C830-113F-4C58-A3F4-7C05C6CCD027}" type="pres">
      <dgm:prSet presAssocID="{FBA8AAFC-9C1D-4141-9812-D7CAB7FB63B7}" presName="horz1" presStyleCnt="0"/>
      <dgm:spPr/>
    </dgm:pt>
    <dgm:pt modelId="{E3B7E30A-E7B1-4C66-BB68-2273F8728C82}" type="pres">
      <dgm:prSet presAssocID="{FBA8AAFC-9C1D-4141-9812-D7CAB7FB63B7}" presName="tx1" presStyleLbl="revTx" presStyleIdx="5" presStyleCnt="7"/>
      <dgm:spPr/>
    </dgm:pt>
    <dgm:pt modelId="{A7546700-A0AA-4A81-B114-D8BCEF662580}" type="pres">
      <dgm:prSet presAssocID="{FBA8AAFC-9C1D-4141-9812-D7CAB7FB63B7}" presName="vert1" presStyleCnt="0"/>
      <dgm:spPr/>
    </dgm:pt>
    <dgm:pt modelId="{5625E836-E0D2-4C3F-AA64-CA00E6D5E9A1}" type="pres">
      <dgm:prSet presAssocID="{AAFAA71F-61DD-46E5-8984-8274965F73EF}" presName="thickLine" presStyleLbl="alignNode1" presStyleIdx="6" presStyleCnt="7"/>
      <dgm:spPr/>
    </dgm:pt>
    <dgm:pt modelId="{F5C5D0E5-8A78-4317-96D2-2F20730AA947}" type="pres">
      <dgm:prSet presAssocID="{AAFAA71F-61DD-46E5-8984-8274965F73EF}" presName="horz1" presStyleCnt="0"/>
      <dgm:spPr/>
    </dgm:pt>
    <dgm:pt modelId="{E30D722C-A6D8-4CBC-9788-DABC1389E084}" type="pres">
      <dgm:prSet presAssocID="{AAFAA71F-61DD-46E5-8984-8274965F73EF}" presName="tx1" presStyleLbl="revTx" presStyleIdx="6" presStyleCnt="7"/>
      <dgm:spPr/>
    </dgm:pt>
    <dgm:pt modelId="{69743D2E-0574-430C-929E-4CF358F56B88}" type="pres">
      <dgm:prSet presAssocID="{AAFAA71F-61DD-46E5-8984-8274965F73EF}" presName="vert1" presStyleCnt="0"/>
      <dgm:spPr/>
    </dgm:pt>
  </dgm:ptLst>
  <dgm:cxnLst>
    <dgm:cxn modelId="{D9C43515-494A-495E-9970-54458FE89027}" srcId="{7959B43C-9488-4358-AA6C-EEEAC47234C8}" destId="{0E6EE53A-297A-4565-8375-14680E5A3FD0}" srcOrd="4" destOrd="0" parTransId="{250964D9-E6E3-4438-9665-13FDF395CA1E}" sibTransId="{66B3FC57-3267-4D20-A34A-283276AC0193}"/>
    <dgm:cxn modelId="{F720A835-1E8C-442C-8447-5D371F659646}" type="presOf" srcId="{45FA963F-9BE8-4AEB-9182-401E953334D3}" destId="{3A6608A1-6DAB-4893-AD28-6A498ADA3DEA}" srcOrd="0" destOrd="0" presId="urn:microsoft.com/office/officeart/2008/layout/LinedList"/>
    <dgm:cxn modelId="{6F905A3A-F1BF-40D6-A1BF-6A61ACEA32D2}" type="presOf" srcId="{F8663A77-4C18-4307-A7F2-AE777E5445B4}" destId="{861FBDA1-564D-43B3-89DD-AA378641B2CE}" srcOrd="0" destOrd="0" presId="urn:microsoft.com/office/officeart/2008/layout/LinedList"/>
    <dgm:cxn modelId="{51B79263-B98A-44C1-A6E4-3F5CB0D39ED9}" srcId="{7959B43C-9488-4358-AA6C-EEEAC47234C8}" destId="{FBA8AAFC-9C1D-4141-9812-D7CAB7FB63B7}" srcOrd="5" destOrd="0" parTransId="{12D81A9A-F3BB-4B89-BC94-466CE6003479}" sibTransId="{AB426FC3-E180-4439-AB72-C6806407A8C1}"/>
    <dgm:cxn modelId="{59CD3C70-01DA-4A8E-9BC8-7D35C09B8A38}" type="presOf" srcId="{AAFAA71F-61DD-46E5-8984-8274965F73EF}" destId="{E30D722C-A6D8-4CBC-9788-DABC1389E084}" srcOrd="0" destOrd="0" presId="urn:microsoft.com/office/officeart/2008/layout/LinedList"/>
    <dgm:cxn modelId="{E5E37170-77C2-4A33-8DB0-4F11361DC536}" type="presOf" srcId="{37243C9C-3D1D-4520-9F85-71C35348BC64}" destId="{306383BD-0433-4A0C-9785-36659ED4BCD7}" srcOrd="0" destOrd="0" presId="urn:microsoft.com/office/officeart/2008/layout/LinedList"/>
    <dgm:cxn modelId="{8FB3EC59-535B-49FC-A9D5-E3F64F2EB849}" type="presOf" srcId="{3CB52E4D-DF8E-44A1-9132-5B56005608F6}" destId="{B12C91AB-2DDD-4349-847D-A3067CF0869F}" srcOrd="0" destOrd="0" presId="urn:microsoft.com/office/officeart/2008/layout/LinedList"/>
    <dgm:cxn modelId="{57967E93-45E8-4E40-8F7F-606D343B69B6}" type="presOf" srcId="{7959B43C-9488-4358-AA6C-EEEAC47234C8}" destId="{6520F302-52C4-40A2-8BD5-50C6FDAF6E33}" srcOrd="0" destOrd="0" presId="urn:microsoft.com/office/officeart/2008/layout/LinedList"/>
    <dgm:cxn modelId="{D64AE2A4-25C5-4792-AB89-68F3DC4AF607}" srcId="{7959B43C-9488-4358-AA6C-EEEAC47234C8}" destId="{F8663A77-4C18-4307-A7F2-AE777E5445B4}" srcOrd="2" destOrd="0" parTransId="{94196F42-D413-4241-86F8-844AEA608A99}" sibTransId="{C382D38A-D2A9-4E6A-9BBD-7C13E27474D2}"/>
    <dgm:cxn modelId="{D436E2C3-29D7-4F0B-9E07-DA9FD1F02814}" srcId="{7959B43C-9488-4358-AA6C-EEEAC47234C8}" destId="{45FA963F-9BE8-4AEB-9182-401E953334D3}" srcOrd="0" destOrd="0" parTransId="{CAD26383-A549-4D16-8558-5BCFD6E38D95}" sibTransId="{4430FA4D-DA10-45AC-BF6B-B40B29F1DD3D}"/>
    <dgm:cxn modelId="{E22EDBC8-F312-49C4-A6FA-269897CB4A7C}" srcId="{7959B43C-9488-4358-AA6C-EEEAC47234C8}" destId="{37243C9C-3D1D-4520-9F85-71C35348BC64}" srcOrd="3" destOrd="0" parTransId="{33AA6873-A688-409F-89EA-1FD15F57B62C}" sibTransId="{ADA26A0D-92D6-4716-82C0-0993CF7AB675}"/>
    <dgm:cxn modelId="{29CD3AE0-0204-4436-BBA8-DD6D5F5C3C05}" type="presOf" srcId="{0E6EE53A-297A-4565-8375-14680E5A3FD0}" destId="{BB93B179-1753-4E59-8FAF-BB99D1811CD5}" srcOrd="0" destOrd="0" presId="urn:microsoft.com/office/officeart/2008/layout/LinedList"/>
    <dgm:cxn modelId="{6F4FA1E8-E859-4D04-9C44-85ABA2CA973D}" srcId="{7959B43C-9488-4358-AA6C-EEEAC47234C8}" destId="{3CB52E4D-DF8E-44A1-9132-5B56005608F6}" srcOrd="1" destOrd="0" parTransId="{2791F0C8-E1F1-48F8-AB91-0C8AE74BA3D6}" sibTransId="{9B145434-1EA2-43BC-990D-AF833A58BB96}"/>
    <dgm:cxn modelId="{E75148EA-271E-49C6-9312-05E6C15DD1F1}" srcId="{7959B43C-9488-4358-AA6C-EEEAC47234C8}" destId="{AAFAA71F-61DD-46E5-8984-8274965F73EF}" srcOrd="6" destOrd="0" parTransId="{0AEEF116-E8E8-42FA-B25D-26386AEFF3CB}" sibTransId="{D6C521B9-A580-439E-A419-94499053620A}"/>
    <dgm:cxn modelId="{F10129FC-EA7B-4664-943D-17141F5B3978}" type="presOf" srcId="{FBA8AAFC-9C1D-4141-9812-D7CAB7FB63B7}" destId="{E3B7E30A-E7B1-4C66-BB68-2273F8728C82}" srcOrd="0" destOrd="0" presId="urn:microsoft.com/office/officeart/2008/layout/LinedList"/>
    <dgm:cxn modelId="{17E92AE6-AFBA-4E20-9B5A-736C7A07310F}" type="presParOf" srcId="{6520F302-52C4-40A2-8BD5-50C6FDAF6E33}" destId="{99FE4223-0034-4872-930B-91A59FACAF12}" srcOrd="0" destOrd="0" presId="urn:microsoft.com/office/officeart/2008/layout/LinedList"/>
    <dgm:cxn modelId="{7E88268F-A917-405A-8FA0-5B2A4E6EE8DB}" type="presParOf" srcId="{6520F302-52C4-40A2-8BD5-50C6FDAF6E33}" destId="{B936846B-C1E8-4DCC-A673-12BCD5872350}" srcOrd="1" destOrd="0" presId="urn:microsoft.com/office/officeart/2008/layout/LinedList"/>
    <dgm:cxn modelId="{36F2BE12-6C5B-4766-AB6E-EDC25F82F859}" type="presParOf" srcId="{B936846B-C1E8-4DCC-A673-12BCD5872350}" destId="{3A6608A1-6DAB-4893-AD28-6A498ADA3DEA}" srcOrd="0" destOrd="0" presId="urn:microsoft.com/office/officeart/2008/layout/LinedList"/>
    <dgm:cxn modelId="{59ACB464-EA17-44AB-A2CC-E295100BD4C0}" type="presParOf" srcId="{B936846B-C1E8-4DCC-A673-12BCD5872350}" destId="{401E9F60-03EE-421B-B352-FA4C70528575}" srcOrd="1" destOrd="0" presId="urn:microsoft.com/office/officeart/2008/layout/LinedList"/>
    <dgm:cxn modelId="{B46274DE-51F6-40B2-994D-27FD2C8AE482}" type="presParOf" srcId="{6520F302-52C4-40A2-8BD5-50C6FDAF6E33}" destId="{F2DB18A1-1404-4AE7-BC03-EBB62D2997E1}" srcOrd="2" destOrd="0" presId="urn:microsoft.com/office/officeart/2008/layout/LinedList"/>
    <dgm:cxn modelId="{695265D6-F99F-4DCF-A865-9621F3B70295}" type="presParOf" srcId="{6520F302-52C4-40A2-8BD5-50C6FDAF6E33}" destId="{D465A43A-3D68-4908-87C1-E6B5E266B45B}" srcOrd="3" destOrd="0" presId="urn:microsoft.com/office/officeart/2008/layout/LinedList"/>
    <dgm:cxn modelId="{2A1C377B-2C8C-497E-A762-ED15362F576A}" type="presParOf" srcId="{D465A43A-3D68-4908-87C1-E6B5E266B45B}" destId="{B12C91AB-2DDD-4349-847D-A3067CF0869F}" srcOrd="0" destOrd="0" presId="urn:microsoft.com/office/officeart/2008/layout/LinedList"/>
    <dgm:cxn modelId="{9FF94018-9C45-49B4-AA1A-FCE3ADF62992}" type="presParOf" srcId="{D465A43A-3D68-4908-87C1-E6B5E266B45B}" destId="{480CE8BA-899A-4179-AE66-C7F67611C55E}" srcOrd="1" destOrd="0" presId="urn:microsoft.com/office/officeart/2008/layout/LinedList"/>
    <dgm:cxn modelId="{898FD887-641F-4425-828C-138592809EBF}" type="presParOf" srcId="{6520F302-52C4-40A2-8BD5-50C6FDAF6E33}" destId="{032690BD-4C09-4973-A032-31B9B11EE9A5}" srcOrd="4" destOrd="0" presId="urn:microsoft.com/office/officeart/2008/layout/LinedList"/>
    <dgm:cxn modelId="{47AF6E70-E8A5-4015-9720-30AEF9990BA1}" type="presParOf" srcId="{6520F302-52C4-40A2-8BD5-50C6FDAF6E33}" destId="{46A4F967-6FE1-4262-9953-A6CC2ECD1E2C}" srcOrd="5" destOrd="0" presId="urn:microsoft.com/office/officeart/2008/layout/LinedList"/>
    <dgm:cxn modelId="{DE6CCAAA-53FE-4565-A326-681EB5E39287}" type="presParOf" srcId="{46A4F967-6FE1-4262-9953-A6CC2ECD1E2C}" destId="{861FBDA1-564D-43B3-89DD-AA378641B2CE}" srcOrd="0" destOrd="0" presId="urn:microsoft.com/office/officeart/2008/layout/LinedList"/>
    <dgm:cxn modelId="{0D4460C7-1CF2-40B0-8923-FECB78F1E85E}" type="presParOf" srcId="{46A4F967-6FE1-4262-9953-A6CC2ECD1E2C}" destId="{88963E58-82EE-48CD-801D-4D6C15EEC526}" srcOrd="1" destOrd="0" presId="urn:microsoft.com/office/officeart/2008/layout/LinedList"/>
    <dgm:cxn modelId="{6FA5D24C-E528-4BE3-93CF-BDE6B8B66EAA}" type="presParOf" srcId="{6520F302-52C4-40A2-8BD5-50C6FDAF6E33}" destId="{CDF6F186-B93D-4CCF-B5F9-A8AD0327E042}" srcOrd="6" destOrd="0" presId="urn:microsoft.com/office/officeart/2008/layout/LinedList"/>
    <dgm:cxn modelId="{3D691D16-A08B-4124-B1EF-E91E26204428}" type="presParOf" srcId="{6520F302-52C4-40A2-8BD5-50C6FDAF6E33}" destId="{462B56F8-2084-4ACB-B6DB-A0C6D348EE67}" srcOrd="7" destOrd="0" presId="urn:microsoft.com/office/officeart/2008/layout/LinedList"/>
    <dgm:cxn modelId="{BDA0DAF6-4A4F-4444-A95B-3C51A3677325}" type="presParOf" srcId="{462B56F8-2084-4ACB-B6DB-A0C6D348EE67}" destId="{306383BD-0433-4A0C-9785-36659ED4BCD7}" srcOrd="0" destOrd="0" presId="urn:microsoft.com/office/officeart/2008/layout/LinedList"/>
    <dgm:cxn modelId="{58A37499-1EB7-4065-8491-9F947509AACB}" type="presParOf" srcId="{462B56F8-2084-4ACB-B6DB-A0C6D348EE67}" destId="{47E93FEE-A000-4756-BDF5-1B183226C274}" srcOrd="1" destOrd="0" presId="urn:microsoft.com/office/officeart/2008/layout/LinedList"/>
    <dgm:cxn modelId="{6FE6EF41-CF9D-43D1-900C-DF72D5937C1C}" type="presParOf" srcId="{6520F302-52C4-40A2-8BD5-50C6FDAF6E33}" destId="{7C897130-DD2C-43DC-98A9-3FF692301954}" srcOrd="8" destOrd="0" presId="urn:microsoft.com/office/officeart/2008/layout/LinedList"/>
    <dgm:cxn modelId="{5DAFEECD-4B11-4AE4-82B3-45BD31BF6982}" type="presParOf" srcId="{6520F302-52C4-40A2-8BD5-50C6FDAF6E33}" destId="{D08A86ED-9573-476C-BBDE-34F03950549D}" srcOrd="9" destOrd="0" presId="urn:microsoft.com/office/officeart/2008/layout/LinedList"/>
    <dgm:cxn modelId="{BEFA7589-C306-42EA-8142-4697CC8A5F28}" type="presParOf" srcId="{D08A86ED-9573-476C-BBDE-34F03950549D}" destId="{BB93B179-1753-4E59-8FAF-BB99D1811CD5}" srcOrd="0" destOrd="0" presId="urn:microsoft.com/office/officeart/2008/layout/LinedList"/>
    <dgm:cxn modelId="{11D40F7A-EC03-4821-851F-7B8DC30E2A12}" type="presParOf" srcId="{D08A86ED-9573-476C-BBDE-34F03950549D}" destId="{1052A21E-F015-4614-94DF-8A92987D3F2F}" srcOrd="1" destOrd="0" presId="urn:microsoft.com/office/officeart/2008/layout/LinedList"/>
    <dgm:cxn modelId="{F2C551B1-C8AD-4ECC-9A63-006A9B60535C}" type="presParOf" srcId="{6520F302-52C4-40A2-8BD5-50C6FDAF6E33}" destId="{7DC2BC84-FCDF-4B89-8A8F-F8313C4787EA}" srcOrd="10" destOrd="0" presId="urn:microsoft.com/office/officeart/2008/layout/LinedList"/>
    <dgm:cxn modelId="{63E0E518-D870-4431-9CD1-895738279F8E}" type="presParOf" srcId="{6520F302-52C4-40A2-8BD5-50C6FDAF6E33}" destId="{F049C830-113F-4C58-A3F4-7C05C6CCD027}" srcOrd="11" destOrd="0" presId="urn:microsoft.com/office/officeart/2008/layout/LinedList"/>
    <dgm:cxn modelId="{9FDB4AFA-D6F9-4A10-A9FD-7B452BF42CDD}" type="presParOf" srcId="{F049C830-113F-4C58-A3F4-7C05C6CCD027}" destId="{E3B7E30A-E7B1-4C66-BB68-2273F8728C82}" srcOrd="0" destOrd="0" presId="urn:microsoft.com/office/officeart/2008/layout/LinedList"/>
    <dgm:cxn modelId="{6E84EE77-AA04-4BE2-BE9B-893EAEE3BC8C}" type="presParOf" srcId="{F049C830-113F-4C58-A3F4-7C05C6CCD027}" destId="{A7546700-A0AA-4A81-B114-D8BCEF662580}" srcOrd="1" destOrd="0" presId="urn:microsoft.com/office/officeart/2008/layout/LinedList"/>
    <dgm:cxn modelId="{BDF6E819-CAC1-440F-B234-64487C45EF07}" type="presParOf" srcId="{6520F302-52C4-40A2-8BD5-50C6FDAF6E33}" destId="{5625E836-E0D2-4C3F-AA64-CA00E6D5E9A1}" srcOrd="12" destOrd="0" presId="urn:microsoft.com/office/officeart/2008/layout/LinedList"/>
    <dgm:cxn modelId="{7158FDBC-E783-4AE2-9845-E1E8BC9AD58E}" type="presParOf" srcId="{6520F302-52C4-40A2-8BD5-50C6FDAF6E33}" destId="{F5C5D0E5-8A78-4317-96D2-2F20730AA947}" srcOrd="13" destOrd="0" presId="urn:microsoft.com/office/officeart/2008/layout/LinedList"/>
    <dgm:cxn modelId="{04F85507-CAFF-4440-A8ED-62FBC4E88E48}" type="presParOf" srcId="{F5C5D0E5-8A78-4317-96D2-2F20730AA947}" destId="{E30D722C-A6D8-4CBC-9788-DABC1389E084}" srcOrd="0" destOrd="0" presId="urn:microsoft.com/office/officeart/2008/layout/LinedList"/>
    <dgm:cxn modelId="{E092ABE4-69B6-4882-B368-290F7C2DA5FF}" type="presParOf" srcId="{F5C5D0E5-8A78-4317-96D2-2F20730AA947}" destId="{69743D2E-0574-430C-929E-4CF358F56B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E4223-0034-4872-930B-91A59FACAF12}">
      <dsp:nvSpPr>
        <dsp:cNvPr id="0" name=""/>
        <dsp:cNvSpPr/>
      </dsp:nvSpPr>
      <dsp:spPr>
        <a:xfrm>
          <a:off x="0" y="3914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608A1-6DAB-4893-AD28-6A498ADA3DEA}">
      <dsp:nvSpPr>
        <dsp:cNvPr id="0" name=""/>
        <dsp:cNvSpPr/>
      </dsp:nvSpPr>
      <dsp:spPr>
        <a:xfrm>
          <a:off x="0" y="3914"/>
          <a:ext cx="6900512" cy="84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Ebeveyne Bağlanma</a:t>
          </a:r>
          <a:endParaRPr lang="en-US" sz="3800" kern="1200" dirty="0"/>
        </a:p>
      </dsp:txBody>
      <dsp:txXfrm>
        <a:off x="0" y="3914"/>
        <a:ext cx="6900512" cy="845260"/>
      </dsp:txXfrm>
    </dsp:sp>
    <dsp:sp modelId="{F2DB18A1-1404-4AE7-BC03-EBB62D2997E1}">
      <dsp:nvSpPr>
        <dsp:cNvPr id="0" name=""/>
        <dsp:cNvSpPr/>
      </dsp:nvSpPr>
      <dsp:spPr>
        <a:xfrm>
          <a:off x="0" y="84917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C91AB-2DDD-4349-847D-A3067CF0869F}">
      <dsp:nvSpPr>
        <dsp:cNvPr id="0" name=""/>
        <dsp:cNvSpPr/>
      </dsp:nvSpPr>
      <dsp:spPr>
        <a:xfrm>
          <a:off x="0" y="849174"/>
          <a:ext cx="6900512" cy="84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Çocuktaki</a:t>
          </a:r>
          <a:r>
            <a:rPr lang="tr-TR" sz="3800" kern="1200" baseline="0" dirty="0"/>
            <a:t> Sorumluluk Bilinci </a:t>
          </a:r>
          <a:endParaRPr lang="en-US" sz="3800" kern="1200" dirty="0"/>
        </a:p>
      </dsp:txBody>
      <dsp:txXfrm>
        <a:off x="0" y="849174"/>
        <a:ext cx="6900512" cy="845260"/>
      </dsp:txXfrm>
    </dsp:sp>
    <dsp:sp modelId="{032690BD-4C09-4973-A032-31B9B11EE9A5}">
      <dsp:nvSpPr>
        <dsp:cNvPr id="0" name=""/>
        <dsp:cNvSpPr/>
      </dsp:nvSpPr>
      <dsp:spPr>
        <a:xfrm>
          <a:off x="0" y="16944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BDA1-564D-43B3-89DD-AA378641B2CE}">
      <dsp:nvSpPr>
        <dsp:cNvPr id="0" name=""/>
        <dsp:cNvSpPr/>
      </dsp:nvSpPr>
      <dsp:spPr>
        <a:xfrm>
          <a:off x="0" y="1694435"/>
          <a:ext cx="6900512" cy="84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Ebeveyn</a:t>
          </a:r>
          <a:r>
            <a:rPr lang="tr-TR" sz="3800" kern="1200" baseline="0" dirty="0"/>
            <a:t> Kaygısı</a:t>
          </a:r>
          <a:endParaRPr lang="en-US" sz="3800" kern="1200" dirty="0"/>
        </a:p>
      </dsp:txBody>
      <dsp:txXfrm>
        <a:off x="0" y="1694435"/>
        <a:ext cx="6900512" cy="845260"/>
      </dsp:txXfrm>
    </dsp:sp>
    <dsp:sp modelId="{CDF6F186-B93D-4CCF-B5F9-A8AD0327E042}">
      <dsp:nvSpPr>
        <dsp:cNvPr id="0" name=""/>
        <dsp:cNvSpPr/>
      </dsp:nvSpPr>
      <dsp:spPr>
        <a:xfrm>
          <a:off x="0" y="253969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383BD-0433-4A0C-9785-36659ED4BCD7}">
      <dsp:nvSpPr>
        <dsp:cNvPr id="0" name=""/>
        <dsp:cNvSpPr/>
      </dsp:nvSpPr>
      <dsp:spPr>
        <a:xfrm>
          <a:off x="0" y="2539695"/>
          <a:ext cx="6900512" cy="84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Evdeki Çatışma Ortamı</a:t>
          </a:r>
          <a:endParaRPr lang="en-US" sz="3800" kern="1200" dirty="0"/>
        </a:p>
      </dsp:txBody>
      <dsp:txXfrm>
        <a:off x="0" y="2539695"/>
        <a:ext cx="6900512" cy="845260"/>
      </dsp:txXfrm>
    </dsp:sp>
    <dsp:sp modelId="{7C897130-DD2C-43DC-98A9-3FF692301954}">
      <dsp:nvSpPr>
        <dsp:cNvPr id="0" name=""/>
        <dsp:cNvSpPr/>
      </dsp:nvSpPr>
      <dsp:spPr>
        <a:xfrm>
          <a:off x="0" y="3384956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B179-1753-4E59-8FAF-BB99D1811CD5}">
      <dsp:nvSpPr>
        <dsp:cNvPr id="0" name=""/>
        <dsp:cNvSpPr/>
      </dsp:nvSpPr>
      <dsp:spPr>
        <a:xfrm>
          <a:off x="0" y="3384956"/>
          <a:ext cx="6900512" cy="84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Ailedeki Önemli Değişiklikler</a:t>
          </a:r>
          <a:endParaRPr lang="en-US" sz="3800" kern="1200" dirty="0"/>
        </a:p>
      </dsp:txBody>
      <dsp:txXfrm>
        <a:off x="0" y="3384956"/>
        <a:ext cx="6900512" cy="845260"/>
      </dsp:txXfrm>
    </dsp:sp>
    <dsp:sp modelId="{7DC2BC84-FCDF-4B89-8A8F-F8313C4787EA}">
      <dsp:nvSpPr>
        <dsp:cNvPr id="0" name=""/>
        <dsp:cNvSpPr/>
      </dsp:nvSpPr>
      <dsp:spPr>
        <a:xfrm>
          <a:off x="0" y="4230217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7E30A-E7B1-4C66-BB68-2273F8728C82}">
      <dsp:nvSpPr>
        <dsp:cNvPr id="0" name=""/>
        <dsp:cNvSpPr/>
      </dsp:nvSpPr>
      <dsp:spPr>
        <a:xfrm flipV="1">
          <a:off x="0" y="4230217"/>
          <a:ext cx="6900512" cy="82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 rot="10800000">
        <a:off x="0" y="4230217"/>
        <a:ext cx="6900512" cy="828778"/>
      </dsp:txXfrm>
    </dsp:sp>
    <dsp:sp modelId="{5625E836-E0D2-4C3F-AA64-CA00E6D5E9A1}">
      <dsp:nvSpPr>
        <dsp:cNvPr id="0" name=""/>
        <dsp:cNvSpPr/>
      </dsp:nvSpPr>
      <dsp:spPr>
        <a:xfrm>
          <a:off x="0" y="505899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D722C-A6D8-4CBC-9788-DABC1389E084}">
      <dsp:nvSpPr>
        <dsp:cNvPr id="0" name=""/>
        <dsp:cNvSpPr/>
      </dsp:nvSpPr>
      <dsp:spPr>
        <a:xfrm>
          <a:off x="0" y="4194674"/>
          <a:ext cx="6900512" cy="84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/>
            <a:t>Ayrılmanın</a:t>
          </a:r>
          <a:r>
            <a:rPr lang="tr-TR" sz="3800" kern="1200" baseline="0" dirty="0"/>
            <a:t> Ebeveynce Zor Olması</a:t>
          </a:r>
          <a:endParaRPr lang="en-US" sz="3800" kern="1200" dirty="0"/>
        </a:p>
      </dsp:txBody>
      <dsp:txXfrm>
        <a:off x="0" y="4194674"/>
        <a:ext cx="6900512" cy="84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E4223-0034-4872-930B-91A59FACAF1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608A1-6DAB-4893-AD28-6A498ADA3DEA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Sağlıklı Oyun Grubu</a:t>
          </a:r>
          <a:endParaRPr lang="en-US" sz="3600" kern="1200" dirty="0"/>
        </a:p>
      </dsp:txBody>
      <dsp:txXfrm>
        <a:off x="0" y="675"/>
        <a:ext cx="6900512" cy="790684"/>
      </dsp:txXfrm>
    </dsp:sp>
    <dsp:sp modelId="{F2DB18A1-1404-4AE7-BC03-EBB62D2997E1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C91AB-2DDD-4349-847D-A3067CF0869F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Farklı Bakım Veren Ebeveynler</a:t>
          </a:r>
          <a:endParaRPr lang="en-US" sz="3600" kern="1200" dirty="0"/>
        </a:p>
      </dsp:txBody>
      <dsp:txXfrm>
        <a:off x="0" y="791359"/>
        <a:ext cx="6900512" cy="790684"/>
      </dsp:txXfrm>
    </dsp:sp>
    <dsp:sp modelId="{032690BD-4C09-4973-A032-31B9B11EE9A5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BDA1-564D-43B3-89DD-AA378641B2CE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Ebeveynlerin Baş Etme Becerileri</a:t>
          </a:r>
          <a:endParaRPr lang="en-US" sz="3600" kern="1200" dirty="0"/>
        </a:p>
      </dsp:txBody>
      <dsp:txXfrm>
        <a:off x="0" y="1582044"/>
        <a:ext cx="6900512" cy="790684"/>
      </dsp:txXfrm>
    </dsp:sp>
    <dsp:sp modelId="{CDF6F186-B93D-4CCF-B5F9-A8AD0327E042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383BD-0433-4A0C-9785-36659ED4BCD7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Kaliteli</a:t>
          </a:r>
          <a:r>
            <a:rPr lang="tr-TR" sz="3600" kern="1200" baseline="0" dirty="0"/>
            <a:t> Zaman</a:t>
          </a:r>
          <a:endParaRPr lang="en-US" sz="3600" kern="1200" dirty="0"/>
        </a:p>
      </dsp:txBody>
      <dsp:txXfrm>
        <a:off x="0" y="2372728"/>
        <a:ext cx="6900512" cy="790684"/>
      </dsp:txXfrm>
    </dsp:sp>
    <dsp:sp modelId="{7C897130-DD2C-43DC-98A9-3FF692301954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B179-1753-4E59-8FAF-BB99D1811CD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 err="1"/>
            <a:t>Özbakım</a:t>
          </a:r>
          <a:r>
            <a:rPr lang="tr-TR" sz="3600" kern="1200" baseline="0" dirty="0"/>
            <a:t> Becerisi</a:t>
          </a:r>
          <a:endParaRPr lang="en-US" sz="3600" kern="1200" dirty="0"/>
        </a:p>
      </dsp:txBody>
      <dsp:txXfrm>
        <a:off x="0" y="3163412"/>
        <a:ext cx="6900512" cy="790684"/>
      </dsp:txXfrm>
    </dsp:sp>
    <dsp:sp modelId="{7DC2BC84-FCDF-4B89-8A8F-F8313C4787EA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7E30A-E7B1-4C66-BB68-2273F8728C82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Evdeki Rutinler</a:t>
          </a:r>
          <a:endParaRPr lang="en-US" sz="3600" kern="1200" dirty="0"/>
        </a:p>
      </dsp:txBody>
      <dsp:txXfrm>
        <a:off x="0" y="3954096"/>
        <a:ext cx="6900512" cy="790684"/>
      </dsp:txXfrm>
    </dsp:sp>
    <dsp:sp modelId="{5625E836-E0D2-4C3F-AA64-CA00E6D5E9A1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D722C-A6D8-4CBC-9788-DABC1389E084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05263-DF09-48BD-8F33-FB2A960860D1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78883-C70A-43B1-812F-D28D39B02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5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D320D-545B-4608-8B82-9E0554B929B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45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D320D-545B-4608-8B82-9E0554B929B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71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AD0491-4102-4800-BA16-8D5E8632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09B4E3-0E18-4AAB-AC5F-A4CE7999B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3453B3-BC4D-4DD4-A17D-23A40DD6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99B433-42F9-42A8-B3F1-DCD5174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66ECB-F283-4F61-AAB3-0EFE6880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65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043FB6-5080-40FD-A3B3-4C3F265F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5AAFD2-A03A-4019-AC7F-E42BB8CE8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4FA59E-9D4B-4E52-9BFE-7659E2F4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AFF58F-DFCC-48F6-A131-CDE08CEF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DF68C2-C771-403D-833B-28418A2C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5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21D9CA3-382D-4EFF-AE1B-7BA4DF261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08D78F-D33F-4D37-89B2-4AE709B5D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F72733-1A5C-4081-870E-37501661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AE261B-1539-4359-8E37-EAD15353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90C526-13A3-4E5F-96DB-B9CFF8BA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7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26C38-0E66-48FC-8ED1-F85F42B2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CA7144-F417-4A79-89B0-B0C17D74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A9DC16-0333-4D5C-B9A4-4FE67483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0ABE69-F7A7-4BFB-8D5E-E8FD6923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F04542-B6A3-4584-94D3-CAA32667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5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D5E34B-7A96-41EE-979C-E134B572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483057-DBC0-4931-83FC-3C17C9395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EFCD28-A5CD-4994-AA11-89001231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E341B5-55F0-478F-9AD1-1BBDFFD9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E149C7-092E-4EE0-8BB6-5FEA7D60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9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B8407-EAB6-44FA-AC0C-588013A6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5BBA13-BF68-42E5-B203-089DDBA8C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B19C40-F8A6-402D-A490-E4230EC51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328FDB-9DDB-4A6E-B06F-B79B1A4E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004F6E-99EB-4BF8-8420-B3E32A19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86E7A4-035A-4628-A22C-904FFFEB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33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6863A-FF3B-473E-8F9C-2446C831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33D5B5-A4EB-480C-BAF6-17AEE29B9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D99447-4699-42E3-B43B-0DB6AEC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4323533-2638-48B6-B7F4-53A91164D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3043E12-F33C-4A2E-A03B-5DA94BF5A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209263F-D0FE-4DA2-8301-AFC3CE47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9F1C824-D6A8-4E84-80EF-CE059F61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2126F8-D47D-4821-8986-B9F49A61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96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C5428-D0C6-4366-8F40-EE94E281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C70FC5-E752-4817-9FA9-81D53615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174985-4DD2-41A9-9359-AD5CA1D5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552D20-9FD2-4405-B1F2-BED3A2B2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6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B02998-E676-494E-B666-8CEEB975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CC70004-2B12-467C-A8EA-FD06F968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878770-A5AF-4017-A4A7-57ADDD5D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13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CBBEB7-5BC1-457A-8249-2ACFBB6F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A7217A-5AC4-4706-AB3D-7839AF1A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81C382-AFBF-455A-A8FB-07A28B8E6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893F7F-6C53-449F-AFC7-1E7B11D9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84C674-2CAC-440F-86C8-41EF5B23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3B80CF-25DA-4424-BD33-EEEEBEB3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22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DF9870-CB6C-4C23-B26E-06853A72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DA585B5-72A9-44BB-B1DE-7BC921C1D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449056-6CE9-4CEB-96DC-E8B14D75A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D0CAB2-83B5-4E62-B296-E306EC1D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34C3D3-7A86-4044-9F07-2B1B6814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72098A-A1B1-4019-AABA-32255A1D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4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2C90939-2D27-4681-8CA8-B4A12DD3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7A57D9-35C3-4770-ACFF-A6FBEB3D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30343F-8E00-4646-8CD3-2000A1499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5625-65D9-4C74-B19E-A7BF1CF420F7}" type="datetimeFigureOut">
              <a:rPr lang="tr-TR" smtClean="0"/>
              <a:t>13.04.2022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C2EBB-78B9-4344-A3F5-FB3CE1923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AADBCE-DF02-4630-8E8A-E835B7079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2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288602-DFCA-4152-AFE8-828601B5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38" y="1899084"/>
            <a:ext cx="5353395" cy="2130951"/>
          </a:xfrm>
        </p:spPr>
        <p:txBody>
          <a:bodyPr>
            <a:normAutofit/>
          </a:bodyPr>
          <a:lstStyle/>
          <a:p>
            <a:pPr algn="l"/>
            <a:r>
              <a:rPr lang="tr-TR" sz="4000" dirty="0">
                <a:latin typeface="+mn-lt"/>
              </a:rPr>
              <a:t>Çocuklarda Okula Uyum Süreci</a:t>
            </a: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865494-D1D8-4385-A804-DE4E1144A3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54" y="155309"/>
            <a:ext cx="2624667" cy="2624667"/>
          </a:xfrm>
          <a:prstGeom prst="rect">
            <a:avLst/>
          </a:prstGeom>
        </p:spPr>
      </p:pic>
      <p:sp>
        <p:nvSpPr>
          <p:cNvPr id="2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2431" r="3066"/>
          <a:stretch/>
        </p:blipFill>
        <p:spPr>
          <a:xfrm>
            <a:off x="7678620" y="3239588"/>
            <a:ext cx="4109408" cy="322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29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Çocukta Sorumluluk Bilinci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fontAlgn="base"/>
            <a:r>
              <a:rPr lang="tr-TR" sz="1800" dirty="0"/>
              <a:t>Çocuğun okula başlamasıyla birlikte ona yeni sorumluluklar (çocuk aileyle yatıyorken artık tek başına yatması gerekliliği, bez bırakma süreci ) yükleneceği endişesi de okula uyum sürecini zorlaştırmakta çocuk okula gitme sorumluluğundan vazgeçmek isteği içerisine girmektedir.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564" y="1976693"/>
            <a:ext cx="4650379" cy="26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Ebeveyn Kaygısı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r>
              <a:rPr lang="tr-TR" sz="1800" dirty="0"/>
              <a:t>Çocuklarla kaliteli zaman geçirme her iki ebeveyn de çalışıyorsa ikisi için de önemli bir durum haline gelir.</a:t>
            </a:r>
          </a:p>
          <a:p>
            <a:r>
              <a:rPr lang="tr-TR" sz="1800" dirty="0"/>
              <a:t>Rollerini bir arada yürütmeye çalışan ebeveynler çocuklarıyla yeterince zaman geçiremediklerini düşünüp büyük ölçüde suçluluk duyarlar.</a:t>
            </a:r>
          </a:p>
          <a:p>
            <a:r>
              <a:rPr lang="tr-TR" sz="1800" dirty="0"/>
              <a:t>Ebeveynlere çocuklarıyla uzun zaman geçirmekten çok kaliteli zaman geçirme konusunda bilinçlendirmek bu durumda büyük önem taşır.</a:t>
            </a:r>
          </a:p>
          <a:p>
            <a:r>
              <a:rPr lang="tr-TR" sz="1800" dirty="0"/>
              <a:t>Çocukla şimdi ve burada odaklı zaman geçirme ayrılan tüm zamanda dikkatin çocukta olması kaliteli zaman geçirmenin temel boyutlarındandır.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6" y="1960654"/>
            <a:ext cx="4530199" cy="29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Evdeki Çatışma Ortamı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 dirty="0">
                <a:latin typeface="+mj-lt"/>
              </a:rPr>
              <a:t>Aile bireyleri arasında sağlıklı iletişim olmaması evde çatışma ortamına sebep olabilmektedir.</a:t>
            </a:r>
          </a:p>
          <a:p>
            <a:r>
              <a:rPr lang="tr-TR" sz="2000" dirty="0">
                <a:latin typeface="+mj-lt"/>
              </a:rPr>
              <a:t>Bu durum evde güvensiz ve huzursuz ortam içinde bulunan çocuk için de okula gittiğinde ev ortamında oluşabilecekler konusunda endişe duymaya eve dönme isteğine sebep olabilmektedir.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6" y="1919800"/>
            <a:ext cx="4530199" cy="30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Ailedeki Önemli Değişiklikler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 dirty="0">
                <a:latin typeface="+mj-lt"/>
              </a:rPr>
              <a:t>Aile toplumun en küçük birimi olmakla birlikte dinamik yapıya sahip önemli bir parçasıdır.</a:t>
            </a:r>
          </a:p>
          <a:p>
            <a:r>
              <a:rPr lang="tr-TR" sz="2000" dirty="0">
                <a:latin typeface="+mj-lt"/>
              </a:rPr>
              <a:t>Aile içinde önemli değişiklikler görülmektedir. Bunlara kardeş doğumu, boşanma, taşınma, annenin/babanın çalışmıyorken yoğun çalışma ortamına girmesi, boşanma örnek gösterilebilir. </a:t>
            </a:r>
          </a:p>
          <a:p>
            <a:r>
              <a:rPr lang="tr-TR" sz="2000" dirty="0">
                <a:latin typeface="+mj-lt"/>
              </a:rPr>
              <a:t>Çocuk bu durumlarda mevcut rutine dönme isteği içine girmekte bu durum da okula uyum sürecini zorlaştırmaktadır.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6" y="1526316"/>
            <a:ext cx="4530199" cy="38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Ayrılmanın Ebeveynce Zor Olması</a:t>
            </a:r>
            <a:endParaRPr lang="tr-TR" sz="3400" dirty="0">
              <a:latin typeface="+mn-l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700" dirty="0">
                <a:latin typeface="+mj-lt"/>
              </a:rPr>
              <a:t>Her zaman ayrılmak istemeyen taraf çocuk olmayabilir. Anne, baba ya da her iki taraf çocuktan ayrılmakta zorlanabilir.</a:t>
            </a:r>
          </a:p>
          <a:p>
            <a:r>
              <a:rPr lang="tr-TR" sz="1700" dirty="0">
                <a:latin typeface="+mj-lt"/>
              </a:rPr>
              <a:t>Okula gönderme süreci ebeveynlerce tedirginlik, üzüntü, drama haline gelebilir.</a:t>
            </a:r>
          </a:p>
          <a:p>
            <a:r>
              <a:rPr lang="tr-TR" sz="1700" dirty="0">
                <a:latin typeface="+mj-lt"/>
              </a:rPr>
              <a:t>Böyle bir durumda da öncelikle ailenin bu ayrılmayı kabullenmesi büyük ölçüde önemlidir.</a:t>
            </a:r>
          </a:p>
          <a:p>
            <a:endParaRPr lang="tr-TR" sz="1700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1738A1-28C9-464A-ACB8-7B797A056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"/>
          <a:stretch/>
        </p:blipFill>
        <p:spPr>
          <a:xfrm>
            <a:off x="6099048" y="1369012"/>
            <a:ext cx="5458968" cy="38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2682C2-817F-41E2-BF42-C8EFFF9A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39634"/>
            <a:ext cx="4080437" cy="6387737"/>
          </a:xfrm>
        </p:spPr>
        <p:txBody>
          <a:bodyPr anchor="ctr">
            <a:normAutofit/>
          </a:bodyPr>
          <a:lstStyle/>
          <a:p>
            <a:r>
              <a:rPr lang="tr-TR" sz="4800" dirty="0">
                <a:latin typeface="+mn-lt"/>
              </a:rPr>
              <a:t>Uyumu Kolaylaştırmak İçin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8937F01A-0DFD-43C0-A434-CAEE765D8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0042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25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Sağlıklı Oyun Grubu</a:t>
            </a:r>
            <a:endParaRPr lang="tr-TR" sz="3400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 dirty="0">
                <a:latin typeface="+mj-lt"/>
              </a:rPr>
              <a:t>Çocuğun okula uyumunu kolaylaştırmak için okula geçiş sürecinin aşamalı ilerlemesi önemlidir.</a:t>
            </a:r>
          </a:p>
          <a:p>
            <a:r>
              <a:rPr lang="tr-TR" sz="2000" dirty="0">
                <a:latin typeface="+mj-lt"/>
              </a:rPr>
              <a:t>Okul öncesi dönemde çocuğun sağlıklı bir oyun grubuna sahip olması paylaşım durumu içerisinde olması da bu sebeple büyük önem taşır.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BBF931-FD66-4BFE-9E9C-36FD88A60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5096"/>
          <a:stretch/>
        </p:blipFill>
        <p:spPr>
          <a:xfrm>
            <a:off x="6361611" y="1449976"/>
            <a:ext cx="5052277" cy="38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0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Farklı Bakım Veren Ebeveynler</a:t>
            </a:r>
            <a:endParaRPr lang="tr-TR" sz="3400" dirty="0">
              <a:latin typeface="+mn-lt"/>
            </a:endParaRP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400" dirty="0">
                <a:latin typeface="+mj-lt"/>
              </a:rPr>
              <a:t>Çocuğa anne baba dışında bakım veren olması çocuğun farklı bireylerle birlikte zaman geçirmesi, okula başlamada anne babadan ayrılığı da kolaylaştırması açısından büyük önem taşır.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FAFCEDC8-D629-487E-84DD-3EA48F6E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1593668"/>
            <a:ext cx="4885508" cy="37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Autofit/>
          </a:bodyPr>
          <a:lstStyle/>
          <a:p>
            <a:r>
              <a:rPr lang="tr-TR" sz="3400" dirty="0">
                <a:latin typeface="+mn-lt"/>
              </a:rPr>
              <a:t>Ebeveynlerin Baş Etme Becerileri ve Kaliteli Zaman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900" dirty="0">
                <a:latin typeface="+mj-lt"/>
              </a:rPr>
              <a:t>Ebeveynlerin kaygı ve stresle başa çıkabilecek beceriye sahip olmaları ve yaşananlara çözüm odaklı yaklaşmaları büyük önem taşır.</a:t>
            </a:r>
          </a:p>
          <a:p>
            <a:r>
              <a:rPr lang="tr-TR" sz="1900" dirty="0">
                <a:latin typeface="+mj-lt"/>
              </a:rPr>
              <a:t>Ebeveynlerin okuldan dönen çocukla vakit geçirmeleri, yaşananlardan okuldan bahsetmeleri çocuğun okula uyum sürecini olumlu etkileyecektir.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E25E54-9757-4A8F-A780-C7C75C265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r="1137" b="6576"/>
          <a:stretch/>
        </p:blipFill>
        <p:spPr>
          <a:xfrm>
            <a:off x="6333888" y="1111399"/>
            <a:ext cx="4782603" cy="44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 dirty="0">
                <a:latin typeface="+mn-lt"/>
              </a:rPr>
              <a:t>Evdeki Rutinler ve Okulla İş Birliği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900" dirty="0">
                <a:latin typeface="+mj-lt"/>
              </a:rPr>
              <a:t>Evde belli rutinler oluşturulmalıdır. (Yemek saati, oyun saati, uyku saati)</a:t>
            </a:r>
          </a:p>
          <a:p>
            <a:endParaRPr lang="tr-TR" sz="1900" dirty="0">
              <a:latin typeface="+mj-lt"/>
            </a:endParaRPr>
          </a:p>
          <a:p>
            <a:r>
              <a:rPr lang="tr-TR" sz="1900" dirty="0">
                <a:latin typeface="+mj-lt"/>
              </a:rPr>
              <a:t>Ebeveynlerin çocuğun okula uyumunu kolaylaştırmak için yapmaları gerekenlerden biri de okulla iş birliği içinde olmaları ve okula güven duymalarıdır.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8ACDCC-B2EC-4329-AE08-94575E4DE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58" y="1229165"/>
            <a:ext cx="3872107" cy="43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7B2CBDD-94C0-4252-8EAD-2E3664EA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+mn-lt"/>
              </a:rPr>
              <a:t>Okula Uyum Nedir?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1123D2-3230-4273-9031-CF3D4BA9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 dirty="0">
                <a:latin typeface="+mj-lt"/>
              </a:rPr>
              <a:t>Samimi bir öğretmen-öğrenci ilişkisinin kurulması.</a:t>
            </a:r>
          </a:p>
          <a:p>
            <a:r>
              <a:rPr lang="tr-TR" sz="2200" dirty="0">
                <a:latin typeface="+mj-lt"/>
              </a:rPr>
              <a:t>Çocuğun akademik başarısının kendi sınıf düzeyi içerisinde ortalama düzeyde seyretmesi.</a:t>
            </a:r>
          </a:p>
          <a:p>
            <a:r>
              <a:rPr lang="tr-TR" sz="2200" dirty="0">
                <a:latin typeface="+mj-lt"/>
              </a:rPr>
              <a:t>Sınıfının entelektüel, sosyal, duygusal ve davranışsal standartlarına uyum sağlamada herhangi bir sorun yaşamaması.</a:t>
            </a:r>
          </a:p>
          <a:p>
            <a:r>
              <a:rPr lang="tr-TR" sz="2200" b="0" i="0" dirty="0">
                <a:effectLst/>
                <a:latin typeface="+mj-lt"/>
              </a:rPr>
              <a:t>Öfke, korku ya da çekingenliğinin önüne geçilip içinde bulunduğu koşullara uyumlanıp bu durumun devamlılığının sağlanması.</a:t>
            </a:r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75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C413EBD-6EB4-46B9-8D02-7009F0BD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tr-TR" sz="3200" dirty="0">
                <a:latin typeface="+mn-lt"/>
              </a:rPr>
              <a:t>Büşra Buğurcu</a:t>
            </a:r>
            <a:br>
              <a:rPr lang="tr-TR" sz="3200" dirty="0"/>
            </a:br>
            <a:r>
              <a:rPr lang="tr-TR" sz="3200" dirty="0"/>
              <a:t>Psikolojik Danışman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DFE6BB1-9163-4D3A-BE09-A29F13739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4" b="18766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5965B8AD-7823-48FE-A9DA-2C2345D9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800">
                <a:latin typeface="+mj-lt"/>
              </a:rPr>
              <a:t>Şanlıurfa Rehberlik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100186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C413EBD-6EB4-46B9-8D02-7009F0BD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tr-TR" sz="3600"/>
              <a:t>Kaynaklar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5965B8AD-7823-48FE-A9DA-2C2345D9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741494" cy="3511943"/>
          </a:xfrm>
        </p:spPr>
        <p:txBody>
          <a:bodyPr anchor="t">
            <a:normAutofit/>
          </a:bodyPr>
          <a:lstStyle/>
          <a:p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Okula Uyum Süreci Nasıl Olmalıdır? | NP Tıp Merkezi (nptipmerkezi.com)</a:t>
            </a:r>
            <a:endParaRPr lang="tr-TR" sz="1800" dirty="0">
              <a:latin typeface="+mj-lt"/>
            </a:endParaRPr>
          </a:p>
          <a:p>
            <a:r>
              <a:rPr lang="tr-TR" sz="1800" dirty="0">
                <a:latin typeface="+mj-lt"/>
              </a:rPr>
              <a:t>Çocuklarda Okula Uyum </a:t>
            </a:r>
            <a:r>
              <a:rPr lang="tr-TR" sz="1800" dirty="0" err="1">
                <a:latin typeface="+mj-lt"/>
              </a:rPr>
              <a:t>Süreci</a:t>
            </a:r>
            <a:r>
              <a:rPr lang="tr-TR" sz="1800" dirty="0">
                <a:latin typeface="+mj-lt"/>
              </a:rPr>
              <a:t> I Psikolog Önerileri – </a:t>
            </a:r>
            <a:r>
              <a:rPr lang="tr-TR" sz="1800" dirty="0" err="1">
                <a:latin typeface="+mj-lt"/>
              </a:rPr>
              <a:t>YouTube</a:t>
            </a:r>
            <a:endParaRPr lang="tr-TR" sz="1800" dirty="0">
              <a:latin typeface="+mj-lt"/>
            </a:endParaRPr>
          </a:p>
          <a:p>
            <a:r>
              <a:rPr lang="tr-TR" sz="1800" dirty="0">
                <a:latin typeface="+mj-lt"/>
              </a:rPr>
              <a:t>Görseller: </a:t>
            </a:r>
          </a:p>
          <a:p>
            <a:pPr lvl="1"/>
            <a:r>
              <a:rPr lang="tr-TR" sz="1400" dirty="0">
                <a:latin typeface="+mj-lt"/>
              </a:rPr>
              <a:t>Pngegg.com</a:t>
            </a:r>
          </a:p>
          <a:p>
            <a:pPr lvl="1"/>
            <a:r>
              <a:rPr lang="tr-TR" sz="1400" dirty="0">
                <a:latin typeface="+mj-lt"/>
              </a:rPr>
              <a:t>Shutterstock.com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C2FE930-51C7-49F0-BFAE-50E9CF07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38" y="653326"/>
            <a:ext cx="5628018" cy="53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2682C2-817F-41E2-BF42-C8EFFF9A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 dirty="0">
                <a:latin typeface="+mn-lt"/>
              </a:rPr>
              <a:t>Uyumu Zorlaştıran Faktörler: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8937F01A-0DFD-43C0-A434-CAEE765D8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848527"/>
              </p:ext>
            </p:extLst>
          </p:nvPr>
        </p:nvGraphicFramePr>
        <p:xfrm>
          <a:off x="4688659" y="949830"/>
          <a:ext cx="6900512" cy="5908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33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A27612F-596F-48B6-A8B1-BBFF34CE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tr-TR" sz="5400" dirty="0">
                <a:latin typeface="+mn-lt"/>
              </a:rPr>
              <a:t>Ebeveyne Bağlanma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57A3E4-2F10-4768-96F7-FA9B8301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2300" dirty="0"/>
              <a:t>Bebekler dünyayı keşfetmek ve hayata dair güven duygusu geliştirmek için güvenli bir üs ihtiyacına sahiptirler. Bu yüzden bağlanmanın belirleyicisi ilgi ve duyarlılıktır. </a:t>
            </a:r>
          </a:p>
          <a:p>
            <a:r>
              <a:rPr lang="tr-TR" sz="2300" dirty="0"/>
              <a:t>Bağlanma ilişkisi için 0-5 yaş kritik bir dönemdir. Bu ilişki gelecekteki tüm sosyal ilişkiler için bir prototip görevi görür.</a:t>
            </a:r>
          </a:p>
          <a:p>
            <a:r>
              <a:rPr lang="tr-TR" sz="2300" dirty="0"/>
              <a:t> 0-5 yaş arasında güvenli bir bağlanma gelişmemişse ileriki yaşantıda buna bağlı olumsuzluklarla </a:t>
            </a:r>
            <a:r>
              <a:rPr lang="tr-TR" sz="2300" dirty="0" err="1"/>
              <a:t>karşılaşılabilinir</a:t>
            </a:r>
            <a:r>
              <a:rPr lang="tr-TR" sz="2300" dirty="0"/>
              <a:t>.</a:t>
            </a:r>
            <a:endParaRPr lang="tr-TR" sz="2200" dirty="0">
              <a:latin typeface="+mj-lt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t="15270" r="17237" b="10441"/>
          <a:stretch/>
        </p:blipFill>
        <p:spPr>
          <a:xfrm>
            <a:off x="5776396" y="888274"/>
            <a:ext cx="5587579" cy="37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sz="34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Bowlby</a:t>
            </a:r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Bağlanma Kuramı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7500" lnSpcReduction="20000"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tr-TR" b="1" dirty="0"/>
              <a:t>Güvenli Bağlanma</a:t>
            </a:r>
            <a:endParaRPr lang="tr-TR" dirty="0"/>
          </a:p>
          <a:p>
            <a:pPr fontAlgn="base"/>
            <a:r>
              <a:rPr lang="tr-TR" dirty="0"/>
              <a:t>Bakım veren, çocuğun ihtiyaçlarına duyarlıdır. Çocuk bakım verenle sağlıklı bir şekilde bağlanabilmiştir. </a:t>
            </a:r>
          </a:p>
          <a:p>
            <a:pPr fontAlgn="base"/>
            <a:r>
              <a:rPr lang="tr-TR" dirty="0"/>
              <a:t>Çocuk bağlandığı kişi yanından gitse bile geri geleceğini bilir ve geldiğinde neşelenir. </a:t>
            </a:r>
          </a:p>
          <a:p>
            <a:pPr fontAlgn="base"/>
            <a:r>
              <a:rPr lang="tr-TR" dirty="0"/>
              <a:t>Çocukluklarında bu tür bağlanmaya sahip olan insanlar yetişkinliklerinde kalıcı, güven dolu, romantik ve sosyal ilişkiler kurar, duygularını ifadede zorlanmazlar ve dünya onlar için güvenilir bir yerdir.</a:t>
            </a:r>
          </a:p>
          <a:p>
            <a:endParaRPr lang="tr-TR" sz="2000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66" y="1245413"/>
            <a:ext cx="4799732" cy="4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5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endParaRPr lang="tr-TR" sz="34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0000" lnSpcReduction="20000"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tr-TR" b="1" dirty="0"/>
              <a:t>Kaygılı/Kararsız Bağlanma</a:t>
            </a:r>
          </a:p>
          <a:p>
            <a:pPr fontAlgn="base"/>
            <a:r>
              <a:rPr lang="tr-TR" dirty="0"/>
              <a:t>Bakım veren, çocuğa karşı bir duyarlı bir mesafelidir. Bağlandığı kişi yanından gittiğinde çocuk kendisini sakinleştirmekte zorlanır. </a:t>
            </a:r>
          </a:p>
          <a:p>
            <a:pPr fontAlgn="base"/>
            <a:r>
              <a:rPr lang="tr-TR" dirty="0"/>
              <a:t>Bakım veren yanına gelse bile bu kaygılı durum bir süre devam eder. </a:t>
            </a:r>
          </a:p>
          <a:p>
            <a:pPr fontAlgn="base"/>
            <a:r>
              <a:rPr lang="tr-TR" dirty="0"/>
              <a:t>Çocukluklarında bu tür bağlanmaya sahip olan insanlar, yetişkinliklerinde kaygılı ve karşı tarafa bağımlı sosyal ilişkiler kurarlar. Kendilerine değil karşı tarafa güvenme eğilimindedirler. </a:t>
            </a:r>
          </a:p>
          <a:p>
            <a:pPr fontAlgn="base"/>
            <a:r>
              <a:rPr lang="tr-TR" dirty="0"/>
              <a:t>Dünya onlar için belirsiz bir yerdir.</a:t>
            </a:r>
          </a:p>
          <a:p>
            <a:endParaRPr lang="tr-TR" sz="2000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47" y="1245413"/>
            <a:ext cx="2911481" cy="426711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80" y="1502229"/>
            <a:ext cx="1846025" cy="18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endParaRPr lang="tr-TR" sz="34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70000" lnSpcReduction="20000"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tr-TR" b="1" dirty="0"/>
              <a:t>Kaçınan Bağlanma</a:t>
            </a:r>
            <a:endParaRPr lang="tr-TR" dirty="0"/>
          </a:p>
          <a:p>
            <a:pPr fontAlgn="base"/>
            <a:r>
              <a:rPr lang="tr-TR" dirty="0"/>
              <a:t>Bakım veren çocuğa karşı mesafeli ve soğuktur. Çocuk bağlandığı kişi yanından gitse bile bunun farkında değildir ve geldiğinde de tepkisiz kalır.</a:t>
            </a:r>
          </a:p>
          <a:p>
            <a:pPr fontAlgn="base"/>
            <a:r>
              <a:rPr lang="tr-TR" dirty="0"/>
              <a:t> Çocukluklarında bu tür bağlanmaya sahip olan insanlar yetişkinliklerinde ilişki kurmakta zorlanırlar. Etrafa değil sadece kendilerine güvenir ve ilişkileri kendi çıkarları üzerinedir. </a:t>
            </a:r>
          </a:p>
          <a:p>
            <a:pPr fontAlgn="base"/>
            <a:r>
              <a:rPr lang="tr-TR" dirty="0"/>
              <a:t>Duygularını ifade edemezler ve sosyal ilişkilerine duygusal yatırım yapamazlar.</a:t>
            </a:r>
          </a:p>
          <a:p>
            <a:pPr fontAlgn="base"/>
            <a:r>
              <a:rPr lang="tr-TR" dirty="0"/>
              <a:t> Dünya onlar için güvensiz bir yerdir.</a:t>
            </a:r>
          </a:p>
          <a:p>
            <a:endParaRPr lang="tr-TR" sz="2000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7096308" y="1380744"/>
            <a:ext cx="2935966" cy="43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endParaRPr lang="tr-TR" sz="34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25000" lnSpcReduction="20000"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tr-TR" sz="7200" b="1" dirty="0"/>
              <a:t>Dağınık Bağlanma</a:t>
            </a:r>
            <a:endParaRPr lang="tr-TR" sz="7200" dirty="0"/>
          </a:p>
          <a:p>
            <a:pPr fontAlgn="base"/>
            <a:r>
              <a:rPr lang="tr-TR" sz="7200" dirty="0"/>
              <a:t>Bu bağlanma türü en sağlıksız olanıdır. Genelde bakım veren patolojik bir duruma sahiptir. Çocuğun ihtiyaçlarını görmez ve duymaz. </a:t>
            </a:r>
          </a:p>
          <a:p>
            <a:pPr fontAlgn="base"/>
            <a:r>
              <a:rPr lang="tr-TR" sz="7200" dirty="0"/>
              <a:t>Bakım veren çocuk için yakınlık kurulmak istenilen ama bir o kadar da güven duyulmaz biridir. </a:t>
            </a:r>
          </a:p>
          <a:p>
            <a:pPr fontAlgn="base"/>
            <a:r>
              <a:rPr lang="tr-TR" sz="7200" dirty="0"/>
              <a:t>Çocuk bakım vereni yanından gidince, huzursuzlanır tekrar gelse bile ya sakinleşemez ya da sarılır, birkaç saniye sonra bakım verenden uzaklaşırlar. </a:t>
            </a:r>
          </a:p>
          <a:p>
            <a:pPr fontAlgn="base"/>
            <a:r>
              <a:rPr lang="tr-TR" sz="7200" dirty="0"/>
              <a:t>Çocukluklarında bu tür bağlanmaya sahip olan insanlar, yetişkinliklerinde ilişki kurmakta zorlanırlar çünkü ne kendilerine ne de karşı tarafa güvenebilirler. Dünya onlar için güvensiz bir yerdir.</a:t>
            </a:r>
          </a:p>
          <a:p>
            <a:endParaRPr lang="tr-TR" sz="2000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b="770"/>
          <a:stretch/>
        </p:blipFill>
        <p:spPr>
          <a:xfrm>
            <a:off x="6988628" y="1696587"/>
            <a:ext cx="4005942" cy="37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tr-TR" sz="3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Çocukta Sorumluluk Bilinci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pPr fontAlgn="base"/>
            <a:r>
              <a:rPr lang="tr-TR" sz="1800" dirty="0"/>
              <a:t>İlk 6 yaşta hemen hemen tamamlanan kişilik gelişiminde bağımsız kişilik gelişimi baskılandıysa sorumluluk duygusu da zor kazanılacaktır. </a:t>
            </a:r>
          </a:p>
          <a:p>
            <a:pPr fontAlgn="base"/>
            <a:r>
              <a:rPr lang="tr-TR" sz="1800" dirty="0"/>
              <a:t>Aşırı korumacı ve müdahaleci ebeveyn yaklaşımı çocuğun bağımsızlaşmasını engelleyerek sorumluluk sahibi olmasını önler. Bu durum okul yaşantısına giren çocukta ebeveynden ayrılmayı zorlaştırır ve okula uyum sürecini uzatır.</a:t>
            </a:r>
          </a:p>
          <a:p>
            <a:pPr fontAlgn="base"/>
            <a:r>
              <a:rPr lang="tr-TR" sz="1800" dirty="0"/>
              <a:t>Çocuğa gelişim dönemi dikkate alınarak belli sorumluluklar verilmesi, seçim hakkı tanınması ve tutarlı tutum benimsenmesi büyük önem taşır.</a:t>
            </a:r>
          </a:p>
        </p:txBody>
      </p:sp>
      <p:pic>
        <p:nvPicPr>
          <p:cNvPr id="1026" name="Picture 2" descr="http://telaferilk.meb.k12.tr/meb_iys_dosyalar/42/26/749086/resimler/2021_03/29113638_sorumlulukduygusunasilgelistirilir542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/>
          <a:stretch/>
        </p:blipFill>
        <p:spPr bwMode="auto">
          <a:xfrm>
            <a:off x="6945379" y="1449978"/>
            <a:ext cx="4327867" cy="37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6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978</Words>
  <Application>Microsoft Office PowerPoint</Application>
  <PresentationFormat>Geniş ekran</PresentationFormat>
  <Paragraphs>88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Teması</vt:lpstr>
      <vt:lpstr>Çocuklarda Okula Uyum Süreci</vt:lpstr>
      <vt:lpstr>Okula Uyum Nedir?</vt:lpstr>
      <vt:lpstr>Uyumu Zorlaştıran Faktörler:</vt:lpstr>
      <vt:lpstr>Ebeveyne Bağlanma</vt:lpstr>
      <vt:lpstr>Bowlby Bağlanma Kuramı</vt:lpstr>
      <vt:lpstr>PowerPoint Sunusu</vt:lpstr>
      <vt:lpstr>PowerPoint Sunusu</vt:lpstr>
      <vt:lpstr>PowerPoint Sunusu</vt:lpstr>
      <vt:lpstr>Çocukta Sorumluluk Bilinci</vt:lpstr>
      <vt:lpstr>Çocukta Sorumluluk Bilinci</vt:lpstr>
      <vt:lpstr>Ebeveyn Kaygısı</vt:lpstr>
      <vt:lpstr>Evdeki Çatışma Ortamı</vt:lpstr>
      <vt:lpstr>Ailedeki Önemli Değişiklikler</vt:lpstr>
      <vt:lpstr>Ayrılmanın Ebeveynce Zor Olması</vt:lpstr>
      <vt:lpstr>Uyumu Kolaylaştırmak İçin</vt:lpstr>
      <vt:lpstr>Sağlıklı Oyun Grubu</vt:lpstr>
      <vt:lpstr>Farklı Bakım Veren Ebeveynler</vt:lpstr>
      <vt:lpstr>Ebeveynlerin Baş Etme Becerileri ve Kaliteli Zaman</vt:lpstr>
      <vt:lpstr>Evdeki Rutinler ve Okulla İş Birliği</vt:lpstr>
      <vt:lpstr>Büşra Buğurcu Psikolojik Danışman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İbrahim Şahin</dc:creator>
  <cp:lastModifiedBy>İbrahim Şahin</cp:lastModifiedBy>
  <cp:revision>48</cp:revision>
  <dcterms:created xsi:type="dcterms:W3CDTF">2022-03-03T08:17:28Z</dcterms:created>
  <dcterms:modified xsi:type="dcterms:W3CDTF">2022-04-13T08:45:38Z</dcterms:modified>
</cp:coreProperties>
</file>