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324" r:id="rId3"/>
    <p:sldId id="302" r:id="rId4"/>
    <p:sldId id="303" r:id="rId5"/>
    <p:sldId id="304" r:id="rId6"/>
    <p:sldId id="305" r:id="rId7"/>
    <p:sldId id="306" r:id="rId8"/>
    <p:sldId id="307" r:id="rId9"/>
    <p:sldId id="308" r:id="rId10"/>
    <p:sldId id="309" r:id="rId11"/>
    <p:sldId id="315" r:id="rId12"/>
    <p:sldId id="316" r:id="rId13"/>
    <p:sldId id="317" r:id="rId14"/>
    <p:sldId id="318" r:id="rId15"/>
    <p:sldId id="319" r:id="rId16"/>
    <p:sldId id="320" r:id="rId17"/>
    <p:sldId id="310" r:id="rId18"/>
    <p:sldId id="311" r:id="rId19"/>
    <p:sldId id="313" r:id="rId20"/>
    <p:sldId id="323"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B7DD"/>
    <a:srgbClr val="C50B94"/>
    <a:srgbClr val="FFFF00"/>
    <a:srgbClr val="FF0066"/>
    <a:srgbClr val="00FA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C5EA22-1DAE-40AF-9E6A-FCEFCF3B3DB8}" v="31" dt="2022-03-03T21:06:37.651"/>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414" autoAdjust="0"/>
  </p:normalViewPr>
  <p:slideViewPr>
    <p:cSldViewPr snapToGrid="0">
      <p:cViewPr varScale="1">
        <p:scale>
          <a:sx n="64" d="100"/>
          <a:sy n="64" d="100"/>
        </p:scale>
        <p:origin x="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brahim Şahin" userId="deb4fd6b-e0db-49aa-bc12-681920508c29" providerId="ADAL" clId="{1FC5EA22-1DAE-40AF-9E6A-FCEFCF3B3DB8}"/>
    <pc:docChg chg="undo custSel addSld delSld modSld">
      <pc:chgData name="İbrahim Şahin" userId="deb4fd6b-e0db-49aa-bc12-681920508c29" providerId="ADAL" clId="{1FC5EA22-1DAE-40AF-9E6A-FCEFCF3B3DB8}" dt="2022-03-03T21:06:49.538" v="3043" actId="478"/>
      <pc:docMkLst>
        <pc:docMk/>
      </pc:docMkLst>
      <pc:sldChg chg="del">
        <pc:chgData name="İbrahim Şahin" userId="deb4fd6b-e0db-49aa-bc12-681920508c29" providerId="ADAL" clId="{1FC5EA22-1DAE-40AF-9E6A-FCEFCF3B3DB8}" dt="2022-03-03T20:40:45.623" v="2839" actId="47"/>
        <pc:sldMkLst>
          <pc:docMk/>
          <pc:sldMk cId="2136317691" sldId="256"/>
        </pc:sldMkLst>
      </pc:sldChg>
      <pc:sldChg chg="del">
        <pc:chgData name="İbrahim Şahin" userId="deb4fd6b-e0db-49aa-bc12-681920508c29" providerId="ADAL" clId="{1FC5EA22-1DAE-40AF-9E6A-FCEFCF3B3DB8}" dt="2022-03-03T20:27:39.266" v="2748" actId="47"/>
        <pc:sldMkLst>
          <pc:docMk/>
          <pc:sldMk cId="592941152" sldId="257"/>
        </pc:sldMkLst>
      </pc:sldChg>
      <pc:sldChg chg="del">
        <pc:chgData name="İbrahim Şahin" userId="deb4fd6b-e0db-49aa-bc12-681920508c29" providerId="ADAL" clId="{1FC5EA22-1DAE-40AF-9E6A-FCEFCF3B3DB8}" dt="2022-03-03T20:27:40.218" v="2749" actId="47"/>
        <pc:sldMkLst>
          <pc:docMk/>
          <pc:sldMk cId="2641030571" sldId="258"/>
        </pc:sldMkLst>
      </pc:sldChg>
      <pc:sldChg chg="del">
        <pc:chgData name="İbrahim Şahin" userId="deb4fd6b-e0db-49aa-bc12-681920508c29" providerId="ADAL" clId="{1FC5EA22-1DAE-40AF-9E6A-FCEFCF3B3DB8}" dt="2022-03-03T20:27:41.130" v="2750" actId="47"/>
        <pc:sldMkLst>
          <pc:docMk/>
          <pc:sldMk cId="1626771917" sldId="259"/>
        </pc:sldMkLst>
      </pc:sldChg>
      <pc:sldChg chg="addSp modSp mod setBg">
        <pc:chgData name="İbrahim Şahin" userId="deb4fd6b-e0db-49aa-bc12-681920508c29" providerId="ADAL" clId="{1FC5EA22-1DAE-40AF-9E6A-FCEFCF3B3DB8}" dt="2022-03-03T20:50:34.803" v="2919" actId="26606"/>
        <pc:sldMkLst>
          <pc:docMk/>
          <pc:sldMk cId="996754271" sldId="260"/>
        </pc:sldMkLst>
        <pc:spChg chg="mod">
          <ac:chgData name="İbrahim Şahin" userId="deb4fd6b-e0db-49aa-bc12-681920508c29" providerId="ADAL" clId="{1FC5EA22-1DAE-40AF-9E6A-FCEFCF3B3DB8}" dt="2022-03-03T20:50:34.803" v="2919" actId="26606"/>
          <ac:spMkLst>
            <pc:docMk/>
            <pc:sldMk cId="996754271" sldId="260"/>
            <ac:spMk id="2" creationId="{57B2CBDD-94C0-4252-8EAD-2E3664EA4283}"/>
          </ac:spMkLst>
        </pc:spChg>
        <pc:spChg chg="mod">
          <ac:chgData name="İbrahim Şahin" userId="deb4fd6b-e0db-49aa-bc12-681920508c29" providerId="ADAL" clId="{1FC5EA22-1DAE-40AF-9E6A-FCEFCF3B3DB8}" dt="2022-03-03T20:50:34.803" v="2919" actId="26606"/>
          <ac:spMkLst>
            <pc:docMk/>
            <pc:sldMk cId="996754271" sldId="260"/>
            <ac:spMk id="3" creationId="{311123D2-3230-4273-9031-CF3D4BA90965}"/>
          </ac:spMkLst>
        </pc:spChg>
        <pc:spChg chg="add">
          <ac:chgData name="İbrahim Şahin" userId="deb4fd6b-e0db-49aa-bc12-681920508c29" providerId="ADAL" clId="{1FC5EA22-1DAE-40AF-9E6A-FCEFCF3B3DB8}" dt="2022-03-03T20:50:34.803" v="2919" actId="26606"/>
          <ac:spMkLst>
            <pc:docMk/>
            <pc:sldMk cId="996754271" sldId="260"/>
            <ac:spMk id="8" creationId="{777A147A-9ED8-46B4-8660-1B3C2AA880B5}"/>
          </ac:spMkLst>
        </pc:spChg>
        <pc:spChg chg="add">
          <ac:chgData name="İbrahim Şahin" userId="deb4fd6b-e0db-49aa-bc12-681920508c29" providerId="ADAL" clId="{1FC5EA22-1DAE-40AF-9E6A-FCEFCF3B3DB8}" dt="2022-03-03T20:50:34.803" v="2919" actId="26606"/>
          <ac:spMkLst>
            <pc:docMk/>
            <pc:sldMk cId="996754271" sldId="260"/>
            <ac:spMk id="10" creationId="{5D6C15A0-C087-4593-8414-2B4EC1CDC3DE}"/>
          </ac:spMkLst>
        </pc:spChg>
      </pc:sldChg>
      <pc:sldChg chg="addSp delSp modSp mod setBg">
        <pc:chgData name="İbrahim Şahin" userId="deb4fd6b-e0db-49aa-bc12-681920508c29" providerId="ADAL" clId="{1FC5EA22-1DAE-40AF-9E6A-FCEFCF3B3DB8}" dt="2022-03-03T20:50:54.086" v="2926" actId="26606"/>
        <pc:sldMkLst>
          <pc:docMk/>
          <pc:sldMk cId="1309334553" sldId="262"/>
        </pc:sldMkLst>
        <pc:spChg chg="mod">
          <ac:chgData name="İbrahim Şahin" userId="deb4fd6b-e0db-49aa-bc12-681920508c29" providerId="ADAL" clId="{1FC5EA22-1DAE-40AF-9E6A-FCEFCF3B3DB8}" dt="2022-03-03T20:50:54.086" v="2926" actId="26606"/>
          <ac:spMkLst>
            <pc:docMk/>
            <pc:sldMk cId="1309334553" sldId="262"/>
            <ac:spMk id="2" creationId="{092682C2-817F-41E2-BF42-C8EFFF9A502B}"/>
          </ac:spMkLst>
        </pc:spChg>
        <pc:spChg chg="add del">
          <ac:chgData name="İbrahim Şahin" userId="deb4fd6b-e0db-49aa-bc12-681920508c29" providerId="ADAL" clId="{1FC5EA22-1DAE-40AF-9E6A-FCEFCF3B3DB8}" dt="2022-03-03T20:50:54.086" v="2926" actId="26606"/>
          <ac:spMkLst>
            <pc:docMk/>
            <pc:sldMk cId="1309334553" sldId="262"/>
            <ac:spMk id="3" creationId="{2DBB27A6-82F4-457B-BEC6-770CBB5BEC4E}"/>
          </ac:spMkLst>
        </pc:spChg>
        <pc:spChg chg="add del">
          <ac:chgData name="İbrahim Şahin" userId="deb4fd6b-e0db-49aa-bc12-681920508c29" providerId="ADAL" clId="{1FC5EA22-1DAE-40AF-9E6A-FCEFCF3B3DB8}" dt="2022-03-03T20:50:54.049" v="2925" actId="26606"/>
          <ac:spMkLst>
            <pc:docMk/>
            <pc:sldMk cId="1309334553" sldId="262"/>
            <ac:spMk id="8" creationId="{100EDD19-6802-4EC3-95CE-CFFAB042CFD6}"/>
          </ac:spMkLst>
        </pc:spChg>
        <pc:spChg chg="add del">
          <ac:chgData name="İbrahim Şahin" userId="deb4fd6b-e0db-49aa-bc12-681920508c29" providerId="ADAL" clId="{1FC5EA22-1DAE-40AF-9E6A-FCEFCF3B3DB8}" dt="2022-03-03T20:50:45.920" v="2921" actId="26606"/>
          <ac:spMkLst>
            <pc:docMk/>
            <pc:sldMk cId="1309334553" sldId="262"/>
            <ac:spMk id="9" creationId="{2E442304-DDBD-4F7B-8017-36BCC863FB40}"/>
          </ac:spMkLst>
        </pc:spChg>
        <pc:spChg chg="add del">
          <ac:chgData name="İbrahim Şahin" userId="deb4fd6b-e0db-49aa-bc12-681920508c29" providerId="ADAL" clId="{1FC5EA22-1DAE-40AF-9E6A-FCEFCF3B3DB8}" dt="2022-03-03T20:50:54.049" v="2925" actId="26606"/>
          <ac:spMkLst>
            <pc:docMk/>
            <pc:sldMk cId="1309334553" sldId="262"/>
            <ac:spMk id="10" creationId="{DB17E863-922E-4C26-BD64-E8FD41D28661}"/>
          </ac:spMkLst>
        </pc:spChg>
        <pc:spChg chg="add del">
          <ac:chgData name="İbrahim Şahin" userId="deb4fd6b-e0db-49aa-bc12-681920508c29" providerId="ADAL" clId="{1FC5EA22-1DAE-40AF-9E6A-FCEFCF3B3DB8}" dt="2022-03-03T20:50:45.920" v="2921" actId="26606"/>
          <ac:spMkLst>
            <pc:docMk/>
            <pc:sldMk cId="1309334553" sldId="262"/>
            <ac:spMk id="11" creationId="{5E107275-3853-46FD-A241-DE4355A42675}"/>
          </ac:spMkLst>
        </pc:spChg>
        <pc:spChg chg="add del">
          <ac:chgData name="İbrahim Şahin" userId="deb4fd6b-e0db-49aa-bc12-681920508c29" providerId="ADAL" clId="{1FC5EA22-1DAE-40AF-9E6A-FCEFCF3B3DB8}" dt="2022-03-03T20:50:48.699" v="2923" actId="26606"/>
          <ac:spMkLst>
            <pc:docMk/>
            <pc:sldMk cId="1309334553" sldId="262"/>
            <ac:spMk id="13" creationId="{2E442304-DDBD-4F7B-8017-36BCC863FB40}"/>
          </ac:spMkLst>
        </pc:spChg>
        <pc:spChg chg="add del">
          <ac:chgData name="İbrahim Şahin" userId="deb4fd6b-e0db-49aa-bc12-681920508c29" providerId="ADAL" clId="{1FC5EA22-1DAE-40AF-9E6A-FCEFCF3B3DB8}" dt="2022-03-03T20:50:48.699" v="2923" actId="26606"/>
          <ac:spMkLst>
            <pc:docMk/>
            <pc:sldMk cId="1309334553" sldId="262"/>
            <ac:spMk id="14" creationId="{5E107275-3853-46FD-A241-DE4355A42675}"/>
          </ac:spMkLst>
        </pc:spChg>
        <pc:spChg chg="add del">
          <ac:chgData name="İbrahim Şahin" userId="deb4fd6b-e0db-49aa-bc12-681920508c29" providerId="ADAL" clId="{1FC5EA22-1DAE-40AF-9E6A-FCEFCF3B3DB8}" dt="2022-03-03T20:50:54.049" v="2925" actId="26606"/>
          <ac:spMkLst>
            <pc:docMk/>
            <pc:sldMk cId="1309334553" sldId="262"/>
            <ac:spMk id="17" creationId="{2DBB27A6-82F4-457B-BEC6-770CBB5BEC4E}"/>
          </ac:spMkLst>
        </pc:spChg>
        <pc:spChg chg="add">
          <ac:chgData name="İbrahim Şahin" userId="deb4fd6b-e0db-49aa-bc12-681920508c29" providerId="ADAL" clId="{1FC5EA22-1DAE-40AF-9E6A-FCEFCF3B3DB8}" dt="2022-03-03T20:50:54.086" v="2926" actId="26606"/>
          <ac:spMkLst>
            <pc:docMk/>
            <pc:sldMk cId="1309334553" sldId="262"/>
            <ac:spMk id="19" creationId="{2E442304-DDBD-4F7B-8017-36BCC863FB40}"/>
          </ac:spMkLst>
        </pc:spChg>
        <pc:spChg chg="add">
          <ac:chgData name="İbrahim Şahin" userId="deb4fd6b-e0db-49aa-bc12-681920508c29" providerId="ADAL" clId="{1FC5EA22-1DAE-40AF-9E6A-FCEFCF3B3DB8}" dt="2022-03-03T20:50:54.086" v="2926" actId="26606"/>
          <ac:spMkLst>
            <pc:docMk/>
            <pc:sldMk cId="1309334553" sldId="262"/>
            <ac:spMk id="20" creationId="{5E107275-3853-46FD-A241-DE4355A42675}"/>
          </ac:spMkLst>
        </pc:spChg>
        <pc:graphicFrameChg chg="add del">
          <ac:chgData name="İbrahim Şahin" userId="deb4fd6b-e0db-49aa-bc12-681920508c29" providerId="ADAL" clId="{1FC5EA22-1DAE-40AF-9E6A-FCEFCF3B3DB8}" dt="2022-03-03T20:50:45.920" v="2921" actId="26606"/>
          <ac:graphicFrameMkLst>
            <pc:docMk/>
            <pc:sldMk cId="1309334553" sldId="262"/>
            <ac:graphicFrameMk id="5" creationId="{8937F01A-0DFD-43C0-A434-CAEE765D88BF}"/>
          </ac:graphicFrameMkLst>
        </pc:graphicFrameChg>
        <pc:graphicFrameChg chg="add del">
          <ac:chgData name="İbrahim Şahin" userId="deb4fd6b-e0db-49aa-bc12-681920508c29" providerId="ADAL" clId="{1FC5EA22-1DAE-40AF-9E6A-FCEFCF3B3DB8}" dt="2022-03-03T20:50:48.699" v="2923" actId="26606"/>
          <ac:graphicFrameMkLst>
            <pc:docMk/>
            <pc:sldMk cId="1309334553" sldId="262"/>
            <ac:graphicFrameMk id="15" creationId="{5EF08018-F67B-43BE-8B64-0C77BCAA4F68}"/>
          </ac:graphicFrameMkLst>
        </pc:graphicFrameChg>
        <pc:graphicFrameChg chg="add">
          <ac:chgData name="İbrahim Şahin" userId="deb4fd6b-e0db-49aa-bc12-681920508c29" providerId="ADAL" clId="{1FC5EA22-1DAE-40AF-9E6A-FCEFCF3B3DB8}" dt="2022-03-03T20:50:54.086" v="2926" actId="26606"/>
          <ac:graphicFrameMkLst>
            <pc:docMk/>
            <pc:sldMk cId="1309334553" sldId="262"/>
            <ac:graphicFrameMk id="21" creationId="{8937F01A-0DFD-43C0-A434-CAEE765D88BF}"/>
          </ac:graphicFrameMkLst>
        </pc:graphicFrameChg>
      </pc:sldChg>
      <pc:sldChg chg="addSp delSp modSp mod setBg">
        <pc:chgData name="İbrahim Şahin" userId="deb4fd6b-e0db-49aa-bc12-681920508c29" providerId="ADAL" clId="{1FC5EA22-1DAE-40AF-9E6A-FCEFCF3B3DB8}" dt="2022-03-03T20:44:08.970" v="2904" actId="27636"/>
        <pc:sldMkLst>
          <pc:docMk/>
          <pc:sldMk cId="513380329" sldId="263"/>
        </pc:sldMkLst>
        <pc:spChg chg="mod">
          <ac:chgData name="İbrahim Şahin" userId="deb4fd6b-e0db-49aa-bc12-681920508c29" providerId="ADAL" clId="{1FC5EA22-1DAE-40AF-9E6A-FCEFCF3B3DB8}" dt="2022-03-03T20:30:22.797" v="2769" actId="26606"/>
          <ac:spMkLst>
            <pc:docMk/>
            <pc:sldMk cId="513380329" sldId="263"/>
            <ac:spMk id="2" creationId="{FA27612F-596F-48B6-A8B1-BBFF34CED21F}"/>
          </ac:spMkLst>
        </pc:spChg>
        <pc:spChg chg="mod">
          <ac:chgData name="İbrahim Şahin" userId="deb4fd6b-e0db-49aa-bc12-681920508c29" providerId="ADAL" clId="{1FC5EA22-1DAE-40AF-9E6A-FCEFCF3B3DB8}" dt="2022-03-03T20:30:22.797" v="2769" actId="26606"/>
          <ac:spMkLst>
            <pc:docMk/>
            <pc:sldMk cId="513380329" sldId="263"/>
            <ac:spMk id="3" creationId="{7B57A3E4-2F10-4768-96F7-FA9B83018DBD}"/>
          </ac:spMkLst>
        </pc:spChg>
        <pc:spChg chg="mod">
          <ac:chgData name="İbrahim Şahin" userId="deb4fd6b-e0db-49aa-bc12-681920508c29" providerId="ADAL" clId="{1FC5EA22-1DAE-40AF-9E6A-FCEFCF3B3DB8}" dt="2022-03-03T20:44:08.970" v="2901" actId="404"/>
          <ac:spMkLst>
            <pc:docMk/>
            <pc:sldMk cId="513380329" sldId="263"/>
            <ac:spMk id="5" creationId="{E66164DE-C9C3-4128-944B-BB5D2D697A8A}"/>
          </ac:spMkLst>
        </pc:spChg>
        <pc:spChg chg="mod">
          <ac:chgData name="İbrahim Şahin" userId="deb4fd6b-e0db-49aa-bc12-681920508c29" providerId="ADAL" clId="{1FC5EA22-1DAE-40AF-9E6A-FCEFCF3B3DB8}" dt="2022-03-03T20:44:08.970" v="2901" actId="404"/>
          <ac:spMkLst>
            <pc:docMk/>
            <pc:sldMk cId="513380329" sldId="263"/>
            <ac:spMk id="6" creationId="{396A229D-A8DA-4CB0-95C6-2FFBA9EBF251}"/>
          </ac:spMkLst>
        </pc:spChg>
        <pc:spChg chg="mod">
          <ac:chgData name="İbrahim Şahin" userId="deb4fd6b-e0db-49aa-bc12-681920508c29" providerId="ADAL" clId="{1FC5EA22-1DAE-40AF-9E6A-FCEFCF3B3DB8}" dt="2022-03-03T20:44:08.970" v="2901" actId="404"/>
          <ac:spMkLst>
            <pc:docMk/>
            <pc:sldMk cId="513380329" sldId="263"/>
            <ac:spMk id="7" creationId="{F1F8508F-66CF-4EF5-89E4-05FD7F9F082F}"/>
          </ac:spMkLst>
        </pc:spChg>
        <pc:spChg chg="mod">
          <ac:chgData name="İbrahim Şahin" userId="deb4fd6b-e0db-49aa-bc12-681920508c29" providerId="ADAL" clId="{1FC5EA22-1DAE-40AF-9E6A-FCEFCF3B3DB8}" dt="2022-03-03T20:44:08.970" v="2901" actId="404"/>
          <ac:spMkLst>
            <pc:docMk/>
            <pc:sldMk cId="513380329" sldId="263"/>
            <ac:spMk id="8" creationId="{1C91D103-2E29-45D9-8E23-2FD914CD11DB}"/>
          </ac:spMkLst>
        </pc:spChg>
        <pc:spChg chg="mod">
          <ac:chgData name="İbrahim Şahin" userId="deb4fd6b-e0db-49aa-bc12-681920508c29" providerId="ADAL" clId="{1FC5EA22-1DAE-40AF-9E6A-FCEFCF3B3DB8}" dt="2022-03-03T20:44:08.970" v="2901" actId="404"/>
          <ac:spMkLst>
            <pc:docMk/>
            <pc:sldMk cId="513380329" sldId="263"/>
            <ac:spMk id="9" creationId="{C791687D-33AD-4475-8A43-E80F69001930}"/>
          </ac:spMkLst>
        </pc:spChg>
        <pc:spChg chg="mod">
          <ac:chgData name="İbrahim Şahin" userId="deb4fd6b-e0db-49aa-bc12-681920508c29" providerId="ADAL" clId="{1FC5EA22-1DAE-40AF-9E6A-FCEFCF3B3DB8}" dt="2022-03-03T20:44:08.970" v="2901" actId="404"/>
          <ac:spMkLst>
            <pc:docMk/>
            <pc:sldMk cId="513380329" sldId="263"/>
            <ac:spMk id="10" creationId="{F7963A11-789C-4DA0-B46B-D440FEB3E6FF}"/>
          </ac:spMkLst>
        </pc:spChg>
        <pc:spChg chg="mod">
          <ac:chgData name="İbrahim Şahin" userId="deb4fd6b-e0db-49aa-bc12-681920508c29" providerId="ADAL" clId="{1FC5EA22-1DAE-40AF-9E6A-FCEFCF3B3DB8}" dt="2022-03-03T20:44:08.970" v="2901" actId="404"/>
          <ac:spMkLst>
            <pc:docMk/>
            <pc:sldMk cId="513380329" sldId="263"/>
            <ac:spMk id="11" creationId="{25E31C7A-7A9B-49FB-B0C8-7F68792235A5}"/>
          </ac:spMkLst>
        </pc:spChg>
        <pc:spChg chg="mod">
          <ac:chgData name="İbrahim Şahin" userId="deb4fd6b-e0db-49aa-bc12-681920508c29" providerId="ADAL" clId="{1FC5EA22-1DAE-40AF-9E6A-FCEFCF3B3DB8}" dt="2022-03-03T20:44:08.970" v="2904" actId="27636"/>
          <ac:spMkLst>
            <pc:docMk/>
            <pc:sldMk cId="513380329" sldId="263"/>
            <ac:spMk id="12" creationId="{919F6B83-2FD2-4B42-ABAF-12EB198C40B1}"/>
          </ac:spMkLst>
        </pc:spChg>
        <pc:spChg chg="mod">
          <ac:chgData name="İbrahim Şahin" userId="deb4fd6b-e0db-49aa-bc12-681920508c29" providerId="ADAL" clId="{1FC5EA22-1DAE-40AF-9E6A-FCEFCF3B3DB8}" dt="2022-03-03T20:44:08.970" v="2901" actId="404"/>
          <ac:spMkLst>
            <pc:docMk/>
            <pc:sldMk cId="513380329" sldId="263"/>
            <ac:spMk id="13" creationId="{40FEEEA0-6F17-4214-BE68-BE572DD92E53}"/>
          </ac:spMkLst>
        </pc:spChg>
        <pc:spChg chg="mod">
          <ac:chgData name="İbrahim Şahin" userId="deb4fd6b-e0db-49aa-bc12-681920508c29" providerId="ADAL" clId="{1FC5EA22-1DAE-40AF-9E6A-FCEFCF3B3DB8}" dt="2022-03-03T20:44:08.970" v="2901" actId="404"/>
          <ac:spMkLst>
            <pc:docMk/>
            <pc:sldMk cId="513380329" sldId="263"/>
            <ac:spMk id="14" creationId="{D14505C3-C6D1-43F3-AC2A-7C73D713D307}"/>
          </ac:spMkLst>
        </pc:spChg>
        <pc:spChg chg="mod">
          <ac:chgData name="İbrahim Şahin" userId="deb4fd6b-e0db-49aa-bc12-681920508c29" providerId="ADAL" clId="{1FC5EA22-1DAE-40AF-9E6A-FCEFCF3B3DB8}" dt="2022-03-03T20:44:08.970" v="2902" actId="27636"/>
          <ac:spMkLst>
            <pc:docMk/>
            <pc:sldMk cId="513380329" sldId="263"/>
            <ac:spMk id="15" creationId="{9FF4DA58-EF04-4029-8B82-9D35CCE30DB4}"/>
          </ac:spMkLst>
        </pc:spChg>
        <pc:spChg chg="mod">
          <ac:chgData name="İbrahim Şahin" userId="deb4fd6b-e0db-49aa-bc12-681920508c29" providerId="ADAL" clId="{1FC5EA22-1DAE-40AF-9E6A-FCEFCF3B3DB8}" dt="2022-03-03T20:44:08.970" v="2903" actId="27636"/>
          <ac:spMkLst>
            <pc:docMk/>
            <pc:sldMk cId="513380329" sldId="263"/>
            <ac:spMk id="16" creationId="{68C27749-F228-4FD1-BAB6-F848F2F97CC7}"/>
          </ac:spMkLst>
        </pc:spChg>
        <pc:spChg chg="add del">
          <ac:chgData name="İbrahim Şahin" userId="deb4fd6b-e0db-49aa-bc12-681920508c29" providerId="ADAL" clId="{1FC5EA22-1DAE-40AF-9E6A-FCEFCF3B3DB8}" dt="2022-03-03T20:29:24.899" v="2753" actId="26606"/>
          <ac:spMkLst>
            <pc:docMk/>
            <pc:sldMk cId="513380329" sldId="263"/>
            <ac:spMk id="26" creationId="{2B566528-1B12-4246-9431-5C2D7D081168}"/>
          </ac:spMkLst>
        </pc:spChg>
        <pc:spChg chg="add del">
          <ac:chgData name="İbrahim Şahin" userId="deb4fd6b-e0db-49aa-bc12-681920508c29" providerId="ADAL" clId="{1FC5EA22-1DAE-40AF-9E6A-FCEFCF3B3DB8}" dt="2022-03-03T20:29:34.143" v="2757" actId="26606"/>
          <ac:spMkLst>
            <pc:docMk/>
            <pc:sldMk cId="513380329" sldId="263"/>
            <ac:spMk id="30" creationId="{6CB927A4-E432-4310-9CD5-E89FF5063179}"/>
          </ac:spMkLst>
        </pc:spChg>
        <pc:spChg chg="add del">
          <ac:chgData name="İbrahim Şahin" userId="deb4fd6b-e0db-49aa-bc12-681920508c29" providerId="ADAL" clId="{1FC5EA22-1DAE-40AF-9E6A-FCEFCF3B3DB8}" dt="2022-03-03T20:29:30.836" v="2755" actId="26606"/>
          <ac:spMkLst>
            <pc:docMk/>
            <pc:sldMk cId="513380329" sldId="263"/>
            <ac:spMk id="36" creationId="{8ED08A1D-4632-47AB-8832-C17BA008697E}"/>
          </ac:spMkLst>
        </pc:spChg>
        <pc:spChg chg="add del">
          <ac:chgData name="İbrahim Şahin" userId="deb4fd6b-e0db-49aa-bc12-681920508c29" providerId="ADAL" clId="{1FC5EA22-1DAE-40AF-9E6A-FCEFCF3B3DB8}" dt="2022-03-03T20:29:34.143" v="2757" actId="26606"/>
          <ac:spMkLst>
            <pc:docMk/>
            <pc:sldMk cId="513380329" sldId="263"/>
            <ac:spMk id="41" creationId="{8D1AA55E-40D5-461B-A5A8-4AE8AAB71B08}"/>
          </ac:spMkLst>
        </pc:spChg>
        <pc:spChg chg="add del">
          <ac:chgData name="İbrahim Şahin" userId="deb4fd6b-e0db-49aa-bc12-681920508c29" providerId="ADAL" clId="{1FC5EA22-1DAE-40AF-9E6A-FCEFCF3B3DB8}" dt="2022-03-03T20:29:34.143" v="2757" actId="26606"/>
          <ac:spMkLst>
            <pc:docMk/>
            <pc:sldMk cId="513380329" sldId="263"/>
            <ac:spMk id="43" creationId="{E3020543-B24B-4EC4-8FFC-8DD88EEA91A8}"/>
          </ac:spMkLst>
        </pc:spChg>
        <pc:spChg chg="add del">
          <ac:chgData name="İbrahim Şahin" userId="deb4fd6b-e0db-49aa-bc12-681920508c29" providerId="ADAL" clId="{1FC5EA22-1DAE-40AF-9E6A-FCEFCF3B3DB8}" dt="2022-03-03T20:30:22.797" v="2769" actId="26606"/>
          <ac:spMkLst>
            <pc:docMk/>
            <pc:sldMk cId="513380329" sldId="263"/>
            <ac:spMk id="45" creationId="{B6FACB3C-9069-4791-BC5C-0DB7CD19B853}"/>
          </ac:spMkLst>
        </pc:spChg>
        <pc:spChg chg="add del">
          <ac:chgData name="İbrahim Şahin" userId="deb4fd6b-e0db-49aa-bc12-681920508c29" providerId="ADAL" clId="{1FC5EA22-1DAE-40AF-9E6A-FCEFCF3B3DB8}" dt="2022-03-03T20:30:22.797" v="2769" actId="26606"/>
          <ac:spMkLst>
            <pc:docMk/>
            <pc:sldMk cId="513380329" sldId="263"/>
            <ac:spMk id="46" creationId="{71F2038E-D777-4B76-81DD-DD13EE91B9DD}"/>
          </ac:spMkLst>
        </pc:spChg>
        <pc:spChg chg="add del">
          <ac:chgData name="İbrahim Şahin" userId="deb4fd6b-e0db-49aa-bc12-681920508c29" providerId="ADAL" clId="{1FC5EA22-1DAE-40AF-9E6A-FCEFCF3B3DB8}" dt="2022-03-03T20:30:11.501" v="2760" actId="26606"/>
          <ac:spMkLst>
            <pc:docMk/>
            <pc:sldMk cId="513380329" sldId="263"/>
            <ac:spMk id="53" creationId="{979E27D9-03C7-44E2-9FF8-15D0C8506AF7}"/>
          </ac:spMkLst>
        </pc:spChg>
        <pc:spChg chg="add del">
          <ac:chgData name="İbrahim Şahin" userId="deb4fd6b-e0db-49aa-bc12-681920508c29" providerId="ADAL" clId="{1FC5EA22-1DAE-40AF-9E6A-FCEFCF3B3DB8}" dt="2022-03-03T20:30:11.501" v="2760" actId="26606"/>
          <ac:spMkLst>
            <pc:docMk/>
            <pc:sldMk cId="513380329" sldId="263"/>
            <ac:spMk id="55" creationId="{EEBF1590-3B36-48EE-A89D-3B6F3CB256AB}"/>
          </ac:spMkLst>
        </pc:spChg>
        <pc:spChg chg="add del">
          <ac:chgData name="İbrahim Şahin" userId="deb4fd6b-e0db-49aa-bc12-681920508c29" providerId="ADAL" clId="{1FC5EA22-1DAE-40AF-9E6A-FCEFCF3B3DB8}" dt="2022-03-03T20:30:11.501" v="2760" actId="26606"/>
          <ac:spMkLst>
            <pc:docMk/>
            <pc:sldMk cId="513380329" sldId="263"/>
            <ac:spMk id="57" creationId="{AC8F6C8C-AB5A-4548-942D-E3FD40ACBC49}"/>
          </ac:spMkLst>
        </pc:spChg>
        <pc:spChg chg="add del">
          <ac:chgData name="İbrahim Şahin" userId="deb4fd6b-e0db-49aa-bc12-681920508c29" providerId="ADAL" clId="{1FC5EA22-1DAE-40AF-9E6A-FCEFCF3B3DB8}" dt="2022-03-03T20:30:14.797" v="2762" actId="26606"/>
          <ac:spMkLst>
            <pc:docMk/>
            <pc:sldMk cId="513380329" sldId="263"/>
            <ac:spMk id="59" creationId="{743AA782-23D1-4521-8CAD-47662984AA08}"/>
          </ac:spMkLst>
        </pc:spChg>
        <pc:spChg chg="add del">
          <ac:chgData name="İbrahim Şahin" userId="deb4fd6b-e0db-49aa-bc12-681920508c29" providerId="ADAL" clId="{1FC5EA22-1DAE-40AF-9E6A-FCEFCF3B3DB8}" dt="2022-03-03T20:30:14.797" v="2762" actId="26606"/>
          <ac:spMkLst>
            <pc:docMk/>
            <pc:sldMk cId="513380329" sldId="263"/>
            <ac:spMk id="60" creationId="{71877DBC-BB60-40F0-AC93-2ACDBAAE60CE}"/>
          </ac:spMkLst>
        </pc:spChg>
        <pc:spChg chg="add del">
          <ac:chgData name="İbrahim Şahin" userId="deb4fd6b-e0db-49aa-bc12-681920508c29" providerId="ADAL" clId="{1FC5EA22-1DAE-40AF-9E6A-FCEFCF3B3DB8}" dt="2022-03-03T20:30:16.641" v="2764" actId="26606"/>
          <ac:spMkLst>
            <pc:docMk/>
            <pc:sldMk cId="513380329" sldId="263"/>
            <ac:spMk id="62" creationId="{743AA782-23D1-4521-8CAD-47662984AA08}"/>
          </ac:spMkLst>
        </pc:spChg>
        <pc:spChg chg="add del">
          <ac:chgData name="İbrahim Şahin" userId="deb4fd6b-e0db-49aa-bc12-681920508c29" providerId="ADAL" clId="{1FC5EA22-1DAE-40AF-9E6A-FCEFCF3B3DB8}" dt="2022-03-03T20:30:16.641" v="2764" actId="26606"/>
          <ac:spMkLst>
            <pc:docMk/>
            <pc:sldMk cId="513380329" sldId="263"/>
            <ac:spMk id="63" creationId="{650D18FE-0824-4A46-B22C-A86B52E5780A}"/>
          </ac:spMkLst>
        </pc:spChg>
        <pc:spChg chg="add del">
          <ac:chgData name="İbrahim Şahin" userId="deb4fd6b-e0db-49aa-bc12-681920508c29" providerId="ADAL" clId="{1FC5EA22-1DAE-40AF-9E6A-FCEFCF3B3DB8}" dt="2022-03-03T20:30:18.485" v="2766" actId="26606"/>
          <ac:spMkLst>
            <pc:docMk/>
            <pc:sldMk cId="513380329" sldId="263"/>
            <ac:spMk id="65" creationId="{058A14AF-9FB5-4CC7-BA35-E8E85D3EDF0E}"/>
          </ac:spMkLst>
        </pc:spChg>
        <pc:spChg chg="add del">
          <ac:chgData name="İbrahim Şahin" userId="deb4fd6b-e0db-49aa-bc12-681920508c29" providerId="ADAL" clId="{1FC5EA22-1DAE-40AF-9E6A-FCEFCF3B3DB8}" dt="2022-03-03T20:30:18.485" v="2766" actId="26606"/>
          <ac:spMkLst>
            <pc:docMk/>
            <pc:sldMk cId="513380329" sldId="263"/>
            <ac:spMk id="66" creationId="{3A9A4357-BD1D-4622-A4FE-766E6AB8DE84}"/>
          </ac:spMkLst>
        </pc:spChg>
        <pc:spChg chg="add del">
          <ac:chgData name="İbrahim Şahin" userId="deb4fd6b-e0db-49aa-bc12-681920508c29" providerId="ADAL" clId="{1FC5EA22-1DAE-40AF-9E6A-FCEFCF3B3DB8}" dt="2022-03-03T20:30:18.485" v="2766" actId="26606"/>
          <ac:spMkLst>
            <pc:docMk/>
            <pc:sldMk cId="513380329" sldId="263"/>
            <ac:spMk id="67" creationId="{E659831F-0D9A-4C63-9EBB-8435B85A440F}"/>
          </ac:spMkLst>
        </pc:spChg>
        <pc:spChg chg="add del">
          <ac:chgData name="İbrahim Şahin" userId="deb4fd6b-e0db-49aa-bc12-681920508c29" providerId="ADAL" clId="{1FC5EA22-1DAE-40AF-9E6A-FCEFCF3B3DB8}" dt="2022-03-03T20:30:18.485" v="2766" actId="26606"/>
          <ac:spMkLst>
            <pc:docMk/>
            <pc:sldMk cId="513380329" sldId="263"/>
            <ac:spMk id="68" creationId="{E6995CE5-F890-4ABA-82A2-26507CE8D2A3}"/>
          </ac:spMkLst>
        </pc:spChg>
        <pc:spChg chg="add del">
          <ac:chgData name="İbrahim Şahin" userId="deb4fd6b-e0db-49aa-bc12-681920508c29" providerId="ADAL" clId="{1FC5EA22-1DAE-40AF-9E6A-FCEFCF3B3DB8}" dt="2022-03-03T20:30:22.781" v="2768" actId="26606"/>
          <ac:spMkLst>
            <pc:docMk/>
            <pc:sldMk cId="513380329" sldId="263"/>
            <ac:spMk id="70" creationId="{8ED08A1D-4632-47AB-8832-C17BA008697E}"/>
          </ac:spMkLst>
        </pc:spChg>
        <pc:spChg chg="add">
          <ac:chgData name="İbrahim Şahin" userId="deb4fd6b-e0db-49aa-bc12-681920508c29" providerId="ADAL" clId="{1FC5EA22-1DAE-40AF-9E6A-FCEFCF3B3DB8}" dt="2022-03-03T20:30:22.797" v="2769" actId="26606"/>
          <ac:spMkLst>
            <pc:docMk/>
            <pc:sldMk cId="513380329" sldId="263"/>
            <ac:spMk id="74" creationId="{743AA782-23D1-4521-8CAD-47662984AA08}"/>
          </ac:spMkLst>
        </pc:spChg>
        <pc:spChg chg="add">
          <ac:chgData name="İbrahim Şahin" userId="deb4fd6b-e0db-49aa-bc12-681920508c29" providerId="ADAL" clId="{1FC5EA22-1DAE-40AF-9E6A-FCEFCF3B3DB8}" dt="2022-03-03T20:30:22.797" v="2769" actId="26606"/>
          <ac:spMkLst>
            <pc:docMk/>
            <pc:sldMk cId="513380329" sldId="263"/>
            <ac:spMk id="75" creationId="{71877DBC-BB60-40F0-AC93-2ACDBAAE60CE}"/>
          </ac:spMkLst>
        </pc:spChg>
        <pc:grpChg chg="add mod">
          <ac:chgData name="İbrahim Şahin" userId="deb4fd6b-e0db-49aa-bc12-681920508c29" providerId="ADAL" clId="{1FC5EA22-1DAE-40AF-9E6A-FCEFCF3B3DB8}" dt="2022-03-03T20:44:01.094" v="2900" actId="14100"/>
          <ac:grpSpMkLst>
            <pc:docMk/>
            <pc:sldMk cId="513380329" sldId="263"/>
            <ac:grpSpMk id="21" creationId="{64F3A260-D5A6-4675-A2D3-A15FB31305B1}"/>
          </ac:grpSpMkLst>
        </pc:grpChg>
        <pc:grpChg chg="add del">
          <ac:chgData name="İbrahim Şahin" userId="deb4fd6b-e0db-49aa-bc12-681920508c29" providerId="ADAL" clId="{1FC5EA22-1DAE-40AF-9E6A-FCEFCF3B3DB8}" dt="2022-03-03T20:29:24.899" v="2753" actId="26606"/>
          <ac:grpSpMkLst>
            <pc:docMk/>
            <pc:sldMk cId="513380329" sldId="263"/>
            <ac:grpSpMk id="28" creationId="{828A5161-06F1-46CF-8AD7-844680A59E13}"/>
          </ac:grpSpMkLst>
        </pc:grpChg>
        <pc:grpChg chg="add del">
          <ac:chgData name="İbrahim Şahin" userId="deb4fd6b-e0db-49aa-bc12-681920508c29" providerId="ADAL" clId="{1FC5EA22-1DAE-40AF-9E6A-FCEFCF3B3DB8}" dt="2022-03-03T20:29:24.899" v="2753" actId="26606"/>
          <ac:grpSpMkLst>
            <pc:docMk/>
            <pc:sldMk cId="513380329" sldId="263"/>
            <ac:grpSpMk id="32" creationId="{5995D10D-E9C9-47DB-AE7E-801FEF38F5C9}"/>
          </ac:grpSpMkLst>
        </pc:grpChg>
        <pc:grpChg chg="add del">
          <ac:chgData name="İbrahim Şahin" userId="deb4fd6b-e0db-49aa-bc12-681920508c29" providerId="ADAL" clId="{1FC5EA22-1DAE-40AF-9E6A-FCEFCF3B3DB8}" dt="2022-03-03T20:29:30.836" v="2755" actId="26606"/>
          <ac:grpSpMkLst>
            <pc:docMk/>
            <pc:sldMk cId="513380329" sldId="263"/>
            <ac:grpSpMk id="37" creationId="{0075437B-93A1-4A73-812B-C5030CC2FFCD}"/>
          </ac:grpSpMkLst>
        </pc:grpChg>
        <pc:grpChg chg="add del">
          <ac:chgData name="İbrahim Şahin" userId="deb4fd6b-e0db-49aa-bc12-681920508c29" providerId="ADAL" clId="{1FC5EA22-1DAE-40AF-9E6A-FCEFCF3B3DB8}" dt="2022-03-03T20:30:22.797" v="2769" actId="26606"/>
          <ac:grpSpMkLst>
            <pc:docMk/>
            <pc:sldMk cId="513380329" sldId="263"/>
            <ac:grpSpMk id="47" creationId="{DD354807-230F-4402-B1B9-F733A8F1F190}"/>
          </ac:grpSpMkLst>
        </pc:grpChg>
        <pc:grpChg chg="add del">
          <ac:chgData name="İbrahim Şahin" userId="deb4fd6b-e0db-49aa-bc12-681920508c29" providerId="ADAL" clId="{1FC5EA22-1DAE-40AF-9E6A-FCEFCF3B3DB8}" dt="2022-03-03T20:30:22.781" v="2768" actId="26606"/>
          <ac:grpSpMkLst>
            <pc:docMk/>
            <pc:sldMk cId="513380329" sldId="263"/>
            <ac:grpSpMk id="71" creationId="{0075437B-93A1-4A73-812B-C5030CC2FFCD}"/>
          </ac:grpSpMkLst>
        </pc:grpChg>
        <pc:cxnChg chg="add del">
          <ac:chgData name="İbrahim Şahin" userId="deb4fd6b-e0db-49aa-bc12-681920508c29" providerId="ADAL" clId="{1FC5EA22-1DAE-40AF-9E6A-FCEFCF3B3DB8}" dt="2022-03-03T20:29:34.143" v="2757" actId="26606"/>
          <ac:cxnSpMkLst>
            <pc:docMk/>
            <pc:sldMk cId="513380329" sldId="263"/>
            <ac:cxnSpMk id="42" creationId="{7EB498BD-8089-4626-91EA-4978EBEF535E}"/>
          </ac:cxnSpMkLst>
        </pc:cxnChg>
      </pc:sldChg>
      <pc:sldChg chg="addSp delSp modSp mod setBg">
        <pc:chgData name="İbrahim Şahin" userId="deb4fd6b-e0db-49aa-bc12-681920508c29" providerId="ADAL" clId="{1FC5EA22-1DAE-40AF-9E6A-FCEFCF3B3DB8}" dt="2022-03-03T21:06:49.538" v="3043" actId="478"/>
        <pc:sldMkLst>
          <pc:docMk/>
          <pc:sldMk cId="581753775" sldId="264"/>
        </pc:sldMkLst>
        <pc:spChg chg="mod">
          <ac:chgData name="İbrahim Şahin" userId="deb4fd6b-e0db-49aa-bc12-681920508c29" providerId="ADAL" clId="{1FC5EA22-1DAE-40AF-9E6A-FCEFCF3B3DB8}" dt="2022-03-03T20:37:37.393" v="2822" actId="26606"/>
          <ac:spMkLst>
            <pc:docMk/>
            <pc:sldMk cId="581753775" sldId="264"/>
            <ac:spMk id="2" creationId="{AAAD83AD-9FA3-4E82-A997-A5093CBBF026}"/>
          </ac:spMkLst>
        </pc:spChg>
        <pc:spChg chg="mod">
          <ac:chgData name="İbrahim Şahin" userId="deb4fd6b-e0db-49aa-bc12-681920508c29" providerId="ADAL" clId="{1FC5EA22-1DAE-40AF-9E6A-FCEFCF3B3DB8}" dt="2022-03-03T20:37:37.393" v="2822" actId="26606"/>
          <ac:spMkLst>
            <pc:docMk/>
            <pc:sldMk cId="581753775" sldId="264"/>
            <ac:spMk id="3" creationId="{43291885-E52F-4C0B-A44C-28AA54B9F514}"/>
          </ac:spMkLst>
        </pc:spChg>
        <pc:spChg chg="add">
          <ac:chgData name="İbrahim Şahin" userId="deb4fd6b-e0db-49aa-bc12-681920508c29" providerId="ADAL" clId="{1FC5EA22-1DAE-40AF-9E6A-FCEFCF3B3DB8}" dt="2022-03-03T20:37:37.393" v="2822" actId="26606"/>
          <ac:spMkLst>
            <pc:docMk/>
            <pc:sldMk cId="581753775" sldId="264"/>
            <ac:spMk id="9" creationId="{743AA782-23D1-4521-8CAD-47662984AA08}"/>
          </ac:spMkLst>
        </pc:spChg>
        <pc:spChg chg="add">
          <ac:chgData name="İbrahim Şahin" userId="deb4fd6b-e0db-49aa-bc12-681920508c29" providerId="ADAL" clId="{1FC5EA22-1DAE-40AF-9E6A-FCEFCF3B3DB8}" dt="2022-03-03T20:37:37.393" v="2822" actId="26606"/>
          <ac:spMkLst>
            <pc:docMk/>
            <pc:sldMk cId="581753775" sldId="264"/>
            <ac:spMk id="11" creationId="{71877DBC-BB60-40F0-AC93-2ACDBAAE60CE}"/>
          </ac:spMkLst>
        </pc:spChg>
        <pc:picChg chg="add mod">
          <ac:chgData name="İbrahim Şahin" userId="deb4fd6b-e0db-49aa-bc12-681920508c29" providerId="ADAL" clId="{1FC5EA22-1DAE-40AF-9E6A-FCEFCF3B3DB8}" dt="2022-03-03T20:37:37.393" v="2822" actId="26606"/>
          <ac:picMkLst>
            <pc:docMk/>
            <pc:sldMk cId="581753775" sldId="264"/>
            <ac:picMk id="4" creationId="{39A719DF-9E28-470B-94ED-43852E6952B9}"/>
          </ac:picMkLst>
        </pc:picChg>
        <pc:picChg chg="add del mod">
          <ac:chgData name="İbrahim Şahin" userId="deb4fd6b-e0db-49aa-bc12-681920508c29" providerId="ADAL" clId="{1FC5EA22-1DAE-40AF-9E6A-FCEFCF3B3DB8}" dt="2022-03-03T21:06:49.538" v="3043" actId="478"/>
          <ac:picMkLst>
            <pc:docMk/>
            <pc:sldMk cId="581753775" sldId="264"/>
            <ac:picMk id="7" creationId="{5BB5B9FC-F808-4DF8-9CDE-9B908C8E908A}"/>
          </ac:picMkLst>
        </pc:picChg>
        <pc:picChg chg="add del mod">
          <ac:chgData name="İbrahim Şahin" userId="deb4fd6b-e0db-49aa-bc12-681920508c29" providerId="ADAL" clId="{1FC5EA22-1DAE-40AF-9E6A-FCEFCF3B3DB8}" dt="2022-03-03T21:06:41.394" v="3042" actId="478"/>
          <ac:picMkLst>
            <pc:docMk/>
            <pc:sldMk cId="581753775" sldId="264"/>
            <ac:picMk id="8" creationId="{B5348236-D3DB-4252-B67B-065C9E0545A8}"/>
          </ac:picMkLst>
        </pc:picChg>
        <pc:picChg chg="add del mod">
          <ac:chgData name="İbrahim Şahin" userId="deb4fd6b-e0db-49aa-bc12-681920508c29" providerId="ADAL" clId="{1FC5EA22-1DAE-40AF-9E6A-FCEFCF3B3DB8}" dt="2022-03-03T21:06:40.637" v="3041" actId="478"/>
          <ac:picMkLst>
            <pc:docMk/>
            <pc:sldMk cId="581753775" sldId="264"/>
            <ac:picMk id="10" creationId="{7E21AB36-E027-4A14-B401-DC1DBEE6BD99}"/>
          </ac:picMkLst>
        </pc:picChg>
      </pc:sldChg>
      <pc:sldChg chg="addSp modSp mod setBg">
        <pc:chgData name="İbrahim Şahin" userId="deb4fd6b-e0db-49aa-bc12-681920508c29" providerId="ADAL" clId="{1FC5EA22-1DAE-40AF-9E6A-FCEFCF3B3DB8}" dt="2022-03-03T20:37:55.458" v="2824" actId="26606"/>
        <pc:sldMkLst>
          <pc:docMk/>
          <pc:sldMk cId="1985971315" sldId="265"/>
        </pc:sldMkLst>
        <pc:spChg chg="mod">
          <ac:chgData name="İbrahim Şahin" userId="deb4fd6b-e0db-49aa-bc12-681920508c29" providerId="ADAL" clId="{1FC5EA22-1DAE-40AF-9E6A-FCEFCF3B3DB8}" dt="2022-03-03T20:37:55.458" v="2824" actId="26606"/>
          <ac:spMkLst>
            <pc:docMk/>
            <pc:sldMk cId="1985971315" sldId="265"/>
            <ac:spMk id="2" creationId="{877DEC0E-0BFD-498D-ABF4-CB23E0FFBF98}"/>
          </ac:spMkLst>
        </pc:spChg>
        <pc:spChg chg="mod">
          <ac:chgData name="İbrahim Şahin" userId="deb4fd6b-e0db-49aa-bc12-681920508c29" providerId="ADAL" clId="{1FC5EA22-1DAE-40AF-9E6A-FCEFCF3B3DB8}" dt="2022-03-03T20:37:55.458" v="2824" actId="26606"/>
          <ac:spMkLst>
            <pc:docMk/>
            <pc:sldMk cId="1985971315" sldId="265"/>
            <ac:spMk id="3" creationId="{4BC8A5F6-A82B-4D73-878D-50FAE9DF8A2D}"/>
          </ac:spMkLst>
        </pc:spChg>
        <pc:spChg chg="add">
          <ac:chgData name="İbrahim Şahin" userId="deb4fd6b-e0db-49aa-bc12-681920508c29" providerId="ADAL" clId="{1FC5EA22-1DAE-40AF-9E6A-FCEFCF3B3DB8}" dt="2022-03-03T20:37:55.458" v="2824" actId="26606"/>
          <ac:spMkLst>
            <pc:docMk/>
            <pc:sldMk cId="1985971315" sldId="265"/>
            <ac:spMk id="9" creationId="{743AA782-23D1-4521-8CAD-47662984AA08}"/>
          </ac:spMkLst>
        </pc:spChg>
        <pc:spChg chg="add">
          <ac:chgData name="İbrahim Şahin" userId="deb4fd6b-e0db-49aa-bc12-681920508c29" providerId="ADAL" clId="{1FC5EA22-1DAE-40AF-9E6A-FCEFCF3B3DB8}" dt="2022-03-03T20:37:55.458" v="2824" actId="26606"/>
          <ac:spMkLst>
            <pc:docMk/>
            <pc:sldMk cId="1985971315" sldId="265"/>
            <ac:spMk id="11" creationId="{650D18FE-0824-4A46-B22C-A86B52E5780A}"/>
          </ac:spMkLst>
        </pc:spChg>
        <pc:picChg chg="add mod">
          <ac:chgData name="İbrahim Şahin" userId="deb4fd6b-e0db-49aa-bc12-681920508c29" providerId="ADAL" clId="{1FC5EA22-1DAE-40AF-9E6A-FCEFCF3B3DB8}" dt="2022-03-03T20:37:55.458" v="2824" actId="26606"/>
          <ac:picMkLst>
            <pc:docMk/>
            <pc:sldMk cId="1985971315" sldId="265"/>
            <ac:picMk id="4" creationId="{A81738A1-28C9-464A-ACB8-7B797A0560C6}"/>
          </ac:picMkLst>
        </pc:picChg>
      </pc:sldChg>
      <pc:sldChg chg="addSp modSp mod setBg">
        <pc:chgData name="İbrahim Şahin" userId="deb4fd6b-e0db-49aa-bc12-681920508c29" providerId="ADAL" clId="{1FC5EA22-1DAE-40AF-9E6A-FCEFCF3B3DB8}" dt="2022-03-03T20:39:12.001" v="2827" actId="26606"/>
        <pc:sldMkLst>
          <pc:docMk/>
          <pc:sldMk cId="2513608114" sldId="266"/>
        </pc:sldMkLst>
        <pc:spChg chg="mod">
          <ac:chgData name="İbrahim Şahin" userId="deb4fd6b-e0db-49aa-bc12-681920508c29" providerId="ADAL" clId="{1FC5EA22-1DAE-40AF-9E6A-FCEFCF3B3DB8}" dt="2022-03-03T20:39:12.001" v="2827" actId="26606"/>
          <ac:spMkLst>
            <pc:docMk/>
            <pc:sldMk cId="2513608114" sldId="266"/>
            <ac:spMk id="2" creationId="{877DEC0E-0BFD-498D-ABF4-CB23E0FFBF98}"/>
          </ac:spMkLst>
        </pc:spChg>
        <pc:spChg chg="mod">
          <ac:chgData name="İbrahim Şahin" userId="deb4fd6b-e0db-49aa-bc12-681920508c29" providerId="ADAL" clId="{1FC5EA22-1DAE-40AF-9E6A-FCEFCF3B3DB8}" dt="2022-03-03T20:39:12.001" v="2827" actId="26606"/>
          <ac:spMkLst>
            <pc:docMk/>
            <pc:sldMk cId="2513608114" sldId="266"/>
            <ac:spMk id="3" creationId="{4BC8A5F6-A82B-4D73-878D-50FAE9DF8A2D}"/>
          </ac:spMkLst>
        </pc:spChg>
        <pc:spChg chg="add">
          <ac:chgData name="İbrahim Şahin" userId="deb4fd6b-e0db-49aa-bc12-681920508c29" providerId="ADAL" clId="{1FC5EA22-1DAE-40AF-9E6A-FCEFCF3B3DB8}" dt="2022-03-03T20:39:12.001" v="2827" actId="26606"/>
          <ac:spMkLst>
            <pc:docMk/>
            <pc:sldMk cId="2513608114" sldId="266"/>
            <ac:spMk id="10" creationId="{743AA782-23D1-4521-8CAD-47662984AA08}"/>
          </ac:spMkLst>
        </pc:spChg>
        <pc:spChg chg="add">
          <ac:chgData name="İbrahim Şahin" userId="deb4fd6b-e0db-49aa-bc12-681920508c29" providerId="ADAL" clId="{1FC5EA22-1DAE-40AF-9E6A-FCEFCF3B3DB8}" dt="2022-03-03T20:39:12.001" v="2827" actId="26606"/>
          <ac:spMkLst>
            <pc:docMk/>
            <pc:sldMk cId="2513608114" sldId="266"/>
            <ac:spMk id="12" creationId="{71877DBC-BB60-40F0-AC93-2ACDBAAE60CE}"/>
          </ac:spMkLst>
        </pc:spChg>
        <pc:picChg chg="add mod">
          <ac:chgData name="İbrahim Şahin" userId="deb4fd6b-e0db-49aa-bc12-681920508c29" providerId="ADAL" clId="{1FC5EA22-1DAE-40AF-9E6A-FCEFCF3B3DB8}" dt="2022-03-03T20:39:12.001" v="2827" actId="26606"/>
          <ac:picMkLst>
            <pc:docMk/>
            <pc:sldMk cId="2513608114" sldId="266"/>
            <ac:picMk id="5" creationId="{40BBF931-FD66-4BFE-9E9C-36FD88A60F60}"/>
          </ac:picMkLst>
        </pc:picChg>
      </pc:sldChg>
      <pc:sldChg chg="addSp delSp modSp mod setBg">
        <pc:chgData name="İbrahim Şahin" userId="deb4fd6b-e0db-49aa-bc12-681920508c29" providerId="ADAL" clId="{1FC5EA22-1DAE-40AF-9E6A-FCEFCF3B3DB8}" dt="2022-03-03T20:40:32.181" v="2838" actId="26606"/>
        <pc:sldMkLst>
          <pc:docMk/>
          <pc:sldMk cId="1195568295" sldId="267"/>
        </pc:sldMkLst>
        <pc:spChg chg="mod">
          <ac:chgData name="İbrahim Şahin" userId="deb4fd6b-e0db-49aa-bc12-681920508c29" providerId="ADAL" clId="{1FC5EA22-1DAE-40AF-9E6A-FCEFCF3B3DB8}" dt="2022-03-03T20:40:03.820" v="2835" actId="26606"/>
          <ac:spMkLst>
            <pc:docMk/>
            <pc:sldMk cId="1195568295" sldId="267"/>
            <ac:spMk id="2" creationId="{877DEC0E-0BFD-498D-ABF4-CB23E0FFBF98}"/>
          </ac:spMkLst>
        </pc:spChg>
        <pc:spChg chg="mod">
          <ac:chgData name="İbrahim Şahin" userId="deb4fd6b-e0db-49aa-bc12-681920508c29" providerId="ADAL" clId="{1FC5EA22-1DAE-40AF-9E6A-FCEFCF3B3DB8}" dt="2022-03-03T20:40:03.820" v="2835" actId="26606"/>
          <ac:spMkLst>
            <pc:docMk/>
            <pc:sldMk cId="1195568295" sldId="267"/>
            <ac:spMk id="3" creationId="{4BC8A5F6-A82B-4D73-878D-50FAE9DF8A2D}"/>
          </ac:spMkLst>
        </pc:spChg>
        <pc:spChg chg="add del">
          <ac:chgData name="İbrahim Şahin" userId="deb4fd6b-e0db-49aa-bc12-681920508c29" providerId="ADAL" clId="{1FC5EA22-1DAE-40AF-9E6A-FCEFCF3B3DB8}" dt="2022-03-03T20:40:01.195" v="2830" actId="26606"/>
          <ac:spMkLst>
            <pc:docMk/>
            <pc:sldMk cId="1195568295" sldId="267"/>
            <ac:spMk id="9" creationId="{743AA782-23D1-4521-8CAD-47662984AA08}"/>
          </ac:spMkLst>
        </pc:spChg>
        <pc:spChg chg="add del">
          <ac:chgData name="İbrahim Şahin" userId="deb4fd6b-e0db-49aa-bc12-681920508c29" providerId="ADAL" clId="{1FC5EA22-1DAE-40AF-9E6A-FCEFCF3B3DB8}" dt="2022-03-03T20:40:01.195" v="2830" actId="26606"/>
          <ac:spMkLst>
            <pc:docMk/>
            <pc:sldMk cId="1195568295" sldId="267"/>
            <ac:spMk id="11" creationId="{650D18FE-0824-4A46-B22C-A86B52E5780A}"/>
          </ac:spMkLst>
        </pc:spChg>
        <pc:spChg chg="add del">
          <ac:chgData name="İbrahim Şahin" userId="deb4fd6b-e0db-49aa-bc12-681920508c29" providerId="ADAL" clId="{1FC5EA22-1DAE-40AF-9E6A-FCEFCF3B3DB8}" dt="2022-03-03T20:40:03.085" v="2832" actId="26606"/>
          <ac:spMkLst>
            <pc:docMk/>
            <pc:sldMk cId="1195568295" sldId="267"/>
            <ac:spMk id="13" creationId="{743AA782-23D1-4521-8CAD-47662984AA08}"/>
          </ac:spMkLst>
        </pc:spChg>
        <pc:spChg chg="add del">
          <ac:chgData name="İbrahim Şahin" userId="deb4fd6b-e0db-49aa-bc12-681920508c29" providerId="ADAL" clId="{1FC5EA22-1DAE-40AF-9E6A-FCEFCF3B3DB8}" dt="2022-03-03T20:40:03.085" v="2832" actId="26606"/>
          <ac:spMkLst>
            <pc:docMk/>
            <pc:sldMk cId="1195568295" sldId="267"/>
            <ac:spMk id="14" creationId="{71877DBC-BB60-40F0-AC93-2ACDBAAE60CE}"/>
          </ac:spMkLst>
        </pc:spChg>
        <pc:spChg chg="add del">
          <ac:chgData name="İbrahim Şahin" userId="deb4fd6b-e0db-49aa-bc12-681920508c29" providerId="ADAL" clId="{1FC5EA22-1DAE-40AF-9E6A-FCEFCF3B3DB8}" dt="2022-03-03T20:40:03.804" v="2834" actId="26606"/>
          <ac:spMkLst>
            <pc:docMk/>
            <pc:sldMk cId="1195568295" sldId="267"/>
            <ac:spMk id="16" creationId="{743AA782-23D1-4521-8CAD-47662984AA08}"/>
          </ac:spMkLst>
        </pc:spChg>
        <pc:spChg chg="add del">
          <ac:chgData name="İbrahim Şahin" userId="deb4fd6b-e0db-49aa-bc12-681920508c29" providerId="ADAL" clId="{1FC5EA22-1DAE-40AF-9E6A-FCEFCF3B3DB8}" dt="2022-03-03T20:40:03.804" v="2834" actId="26606"/>
          <ac:spMkLst>
            <pc:docMk/>
            <pc:sldMk cId="1195568295" sldId="267"/>
            <ac:spMk id="17" creationId="{650D18FE-0824-4A46-B22C-A86B52E5780A}"/>
          </ac:spMkLst>
        </pc:spChg>
        <pc:spChg chg="add del">
          <ac:chgData name="İbrahim Şahin" userId="deb4fd6b-e0db-49aa-bc12-681920508c29" providerId="ADAL" clId="{1FC5EA22-1DAE-40AF-9E6A-FCEFCF3B3DB8}" dt="2022-03-03T20:40:32.181" v="2838" actId="26606"/>
          <ac:spMkLst>
            <pc:docMk/>
            <pc:sldMk cId="1195568295" sldId="267"/>
            <ac:spMk id="19" creationId="{743AA782-23D1-4521-8CAD-47662984AA08}"/>
          </ac:spMkLst>
        </pc:spChg>
        <pc:spChg chg="add del">
          <ac:chgData name="İbrahim Şahin" userId="deb4fd6b-e0db-49aa-bc12-681920508c29" providerId="ADAL" clId="{1FC5EA22-1DAE-40AF-9E6A-FCEFCF3B3DB8}" dt="2022-03-03T20:40:32.181" v="2838" actId="26606"/>
          <ac:spMkLst>
            <pc:docMk/>
            <pc:sldMk cId="1195568295" sldId="267"/>
            <ac:spMk id="20" creationId="{71877DBC-BB60-40F0-AC93-2ACDBAAE60CE}"/>
          </ac:spMkLst>
        </pc:spChg>
        <pc:spChg chg="add">
          <ac:chgData name="İbrahim Şahin" userId="deb4fd6b-e0db-49aa-bc12-681920508c29" providerId="ADAL" clId="{1FC5EA22-1DAE-40AF-9E6A-FCEFCF3B3DB8}" dt="2022-03-03T20:40:32.181" v="2838" actId="26606"/>
          <ac:spMkLst>
            <pc:docMk/>
            <pc:sldMk cId="1195568295" sldId="267"/>
            <ac:spMk id="25" creationId="{743AA782-23D1-4521-8CAD-47662984AA08}"/>
          </ac:spMkLst>
        </pc:spChg>
        <pc:spChg chg="add">
          <ac:chgData name="İbrahim Şahin" userId="deb4fd6b-e0db-49aa-bc12-681920508c29" providerId="ADAL" clId="{1FC5EA22-1DAE-40AF-9E6A-FCEFCF3B3DB8}" dt="2022-03-03T20:40:32.181" v="2838" actId="26606"/>
          <ac:spMkLst>
            <pc:docMk/>
            <pc:sldMk cId="1195568295" sldId="267"/>
            <ac:spMk id="27" creationId="{650D18FE-0824-4A46-B22C-A86B52E5780A}"/>
          </ac:spMkLst>
        </pc:spChg>
        <pc:picChg chg="add del mod">
          <ac:chgData name="İbrahim Şahin" userId="deb4fd6b-e0db-49aa-bc12-681920508c29" providerId="ADAL" clId="{1FC5EA22-1DAE-40AF-9E6A-FCEFCF3B3DB8}" dt="2022-03-03T20:40:28.589" v="2836" actId="478"/>
          <ac:picMkLst>
            <pc:docMk/>
            <pc:sldMk cId="1195568295" sldId="267"/>
            <ac:picMk id="4" creationId="{708753E0-2CF2-45BF-A0F2-1FC4E0444E45}"/>
          </ac:picMkLst>
        </pc:picChg>
        <pc:picChg chg="add mod">
          <ac:chgData name="İbrahim Şahin" userId="deb4fd6b-e0db-49aa-bc12-681920508c29" providerId="ADAL" clId="{1FC5EA22-1DAE-40AF-9E6A-FCEFCF3B3DB8}" dt="2022-03-03T20:40:32.181" v="2838" actId="26606"/>
          <ac:picMkLst>
            <pc:docMk/>
            <pc:sldMk cId="1195568295" sldId="267"/>
            <ac:picMk id="15" creationId="{FAFCEDC8-D629-487E-84DD-3EA48F6EC9C5}"/>
          </ac:picMkLst>
        </pc:picChg>
      </pc:sldChg>
      <pc:sldChg chg="addSp delSp modSp mod setBg">
        <pc:chgData name="İbrahim Şahin" userId="deb4fd6b-e0db-49aa-bc12-681920508c29" providerId="ADAL" clId="{1FC5EA22-1DAE-40AF-9E6A-FCEFCF3B3DB8}" dt="2022-03-03T21:05:20.535" v="2996" actId="1076"/>
        <pc:sldMkLst>
          <pc:docMk/>
          <pc:sldMk cId="479979434" sldId="268"/>
        </pc:sldMkLst>
        <pc:spChg chg="mod">
          <ac:chgData name="İbrahim Şahin" userId="deb4fd6b-e0db-49aa-bc12-681920508c29" providerId="ADAL" clId="{1FC5EA22-1DAE-40AF-9E6A-FCEFCF3B3DB8}" dt="2022-03-03T20:45:26.589" v="2906" actId="26606"/>
          <ac:spMkLst>
            <pc:docMk/>
            <pc:sldMk cId="479979434" sldId="268"/>
            <ac:spMk id="2" creationId="{877DEC0E-0BFD-498D-ABF4-CB23E0FFBF98}"/>
          </ac:spMkLst>
        </pc:spChg>
        <pc:spChg chg="mod">
          <ac:chgData name="İbrahim Şahin" userId="deb4fd6b-e0db-49aa-bc12-681920508c29" providerId="ADAL" clId="{1FC5EA22-1DAE-40AF-9E6A-FCEFCF3B3DB8}" dt="2022-03-03T20:45:26.589" v="2906" actId="26606"/>
          <ac:spMkLst>
            <pc:docMk/>
            <pc:sldMk cId="479979434" sldId="268"/>
            <ac:spMk id="3" creationId="{4BC8A5F6-A82B-4D73-878D-50FAE9DF8A2D}"/>
          </ac:spMkLst>
        </pc:spChg>
        <pc:spChg chg="add del">
          <ac:chgData name="İbrahim Şahin" userId="deb4fd6b-e0db-49aa-bc12-681920508c29" providerId="ADAL" clId="{1FC5EA22-1DAE-40AF-9E6A-FCEFCF3B3DB8}" dt="2022-03-03T21:05:12.652" v="2994" actId="26606"/>
          <ac:spMkLst>
            <pc:docMk/>
            <pc:sldMk cId="479979434" sldId="268"/>
            <ac:spMk id="9" creationId="{743AA782-23D1-4521-8CAD-47662984AA08}"/>
          </ac:spMkLst>
        </pc:spChg>
        <pc:spChg chg="add del">
          <ac:chgData name="İbrahim Şahin" userId="deb4fd6b-e0db-49aa-bc12-681920508c29" providerId="ADAL" clId="{1FC5EA22-1DAE-40AF-9E6A-FCEFCF3B3DB8}" dt="2022-03-03T21:05:12.652" v="2994" actId="26606"/>
          <ac:spMkLst>
            <pc:docMk/>
            <pc:sldMk cId="479979434" sldId="268"/>
            <ac:spMk id="11" creationId="{650D18FE-0824-4A46-B22C-A86B52E5780A}"/>
          </ac:spMkLst>
        </pc:spChg>
        <pc:spChg chg="add del">
          <ac:chgData name="İbrahim Şahin" userId="deb4fd6b-e0db-49aa-bc12-681920508c29" providerId="ADAL" clId="{1FC5EA22-1DAE-40AF-9E6A-FCEFCF3B3DB8}" dt="2022-03-03T21:05:10.308" v="2991" actId="26606"/>
          <ac:spMkLst>
            <pc:docMk/>
            <pc:sldMk cId="479979434" sldId="268"/>
            <ac:spMk id="16" creationId="{743AA782-23D1-4521-8CAD-47662984AA08}"/>
          </ac:spMkLst>
        </pc:spChg>
        <pc:spChg chg="add del">
          <ac:chgData name="İbrahim Şahin" userId="deb4fd6b-e0db-49aa-bc12-681920508c29" providerId="ADAL" clId="{1FC5EA22-1DAE-40AF-9E6A-FCEFCF3B3DB8}" dt="2022-03-03T21:05:10.308" v="2991" actId="26606"/>
          <ac:spMkLst>
            <pc:docMk/>
            <pc:sldMk cId="479979434" sldId="268"/>
            <ac:spMk id="18" creationId="{71877DBC-BB60-40F0-AC93-2ACDBAAE60CE}"/>
          </ac:spMkLst>
        </pc:spChg>
        <pc:spChg chg="add del">
          <ac:chgData name="İbrahim Şahin" userId="deb4fd6b-e0db-49aa-bc12-681920508c29" providerId="ADAL" clId="{1FC5EA22-1DAE-40AF-9E6A-FCEFCF3B3DB8}" dt="2022-03-03T21:05:12.644" v="2993" actId="26606"/>
          <ac:spMkLst>
            <pc:docMk/>
            <pc:sldMk cId="479979434" sldId="268"/>
            <ac:spMk id="20" creationId="{743AA782-23D1-4521-8CAD-47662984AA08}"/>
          </ac:spMkLst>
        </pc:spChg>
        <pc:spChg chg="add del">
          <ac:chgData name="İbrahim Şahin" userId="deb4fd6b-e0db-49aa-bc12-681920508c29" providerId="ADAL" clId="{1FC5EA22-1DAE-40AF-9E6A-FCEFCF3B3DB8}" dt="2022-03-03T21:05:12.644" v="2993" actId="26606"/>
          <ac:spMkLst>
            <pc:docMk/>
            <pc:sldMk cId="479979434" sldId="268"/>
            <ac:spMk id="21" creationId="{650D18FE-0824-4A46-B22C-A86B52E5780A}"/>
          </ac:spMkLst>
        </pc:spChg>
        <pc:spChg chg="add">
          <ac:chgData name="İbrahim Şahin" userId="deb4fd6b-e0db-49aa-bc12-681920508c29" providerId="ADAL" clId="{1FC5EA22-1DAE-40AF-9E6A-FCEFCF3B3DB8}" dt="2022-03-03T21:05:12.652" v="2994" actId="26606"/>
          <ac:spMkLst>
            <pc:docMk/>
            <pc:sldMk cId="479979434" sldId="268"/>
            <ac:spMk id="23" creationId="{743AA782-23D1-4521-8CAD-47662984AA08}"/>
          </ac:spMkLst>
        </pc:spChg>
        <pc:spChg chg="add">
          <ac:chgData name="İbrahim Şahin" userId="deb4fd6b-e0db-49aa-bc12-681920508c29" providerId="ADAL" clId="{1FC5EA22-1DAE-40AF-9E6A-FCEFCF3B3DB8}" dt="2022-03-03T21:05:12.652" v="2994" actId="26606"/>
          <ac:spMkLst>
            <pc:docMk/>
            <pc:sldMk cId="479979434" sldId="268"/>
            <ac:spMk id="24" creationId="{71877DBC-BB60-40F0-AC93-2ACDBAAE60CE}"/>
          </ac:spMkLst>
        </pc:spChg>
        <pc:picChg chg="add del mod">
          <ac:chgData name="İbrahim Şahin" userId="deb4fd6b-e0db-49aa-bc12-681920508c29" providerId="ADAL" clId="{1FC5EA22-1DAE-40AF-9E6A-FCEFCF3B3DB8}" dt="2022-03-03T21:05:02.180" v="2988" actId="478"/>
          <ac:picMkLst>
            <pc:docMk/>
            <pc:sldMk cId="479979434" sldId="268"/>
            <ac:picMk id="4" creationId="{5FF3646D-A4EF-4C80-AB63-2A2DA3145441}"/>
          </ac:picMkLst>
        </pc:picChg>
        <pc:picChg chg="add mod">
          <ac:chgData name="İbrahim Şahin" userId="deb4fd6b-e0db-49aa-bc12-681920508c29" providerId="ADAL" clId="{1FC5EA22-1DAE-40AF-9E6A-FCEFCF3B3DB8}" dt="2022-03-03T21:05:20.535" v="2996" actId="1076"/>
          <ac:picMkLst>
            <pc:docMk/>
            <pc:sldMk cId="479979434" sldId="268"/>
            <ac:picMk id="7" creationId="{FEE25E54-9757-4A8F-A780-C7C75C265535}"/>
          </ac:picMkLst>
        </pc:picChg>
      </pc:sldChg>
      <pc:sldChg chg="addSp modSp mod setBg">
        <pc:chgData name="İbrahim Şahin" userId="deb4fd6b-e0db-49aa-bc12-681920508c29" providerId="ADAL" clId="{1FC5EA22-1DAE-40AF-9E6A-FCEFCF3B3DB8}" dt="2022-03-03T21:05:43.481" v="3032" actId="1037"/>
        <pc:sldMkLst>
          <pc:docMk/>
          <pc:sldMk cId="2758929657" sldId="269"/>
        </pc:sldMkLst>
        <pc:spChg chg="mod">
          <ac:chgData name="İbrahim Şahin" userId="deb4fd6b-e0db-49aa-bc12-681920508c29" providerId="ADAL" clId="{1FC5EA22-1DAE-40AF-9E6A-FCEFCF3B3DB8}" dt="2022-03-03T20:48:33.326" v="2909" actId="26606"/>
          <ac:spMkLst>
            <pc:docMk/>
            <pc:sldMk cId="2758929657" sldId="269"/>
            <ac:spMk id="2" creationId="{877DEC0E-0BFD-498D-ABF4-CB23E0FFBF98}"/>
          </ac:spMkLst>
        </pc:spChg>
        <pc:spChg chg="mod">
          <ac:chgData name="İbrahim Şahin" userId="deb4fd6b-e0db-49aa-bc12-681920508c29" providerId="ADAL" clId="{1FC5EA22-1DAE-40AF-9E6A-FCEFCF3B3DB8}" dt="2022-03-03T20:48:33.326" v="2909" actId="26606"/>
          <ac:spMkLst>
            <pc:docMk/>
            <pc:sldMk cId="2758929657" sldId="269"/>
            <ac:spMk id="3" creationId="{4BC8A5F6-A82B-4D73-878D-50FAE9DF8A2D}"/>
          </ac:spMkLst>
        </pc:spChg>
        <pc:spChg chg="add">
          <ac:chgData name="İbrahim Şahin" userId="deb4fd6b-e0db-49aa-bc12-681920508c29" providerId="ADAL" clId="{1FC5EA22-1DAE-40AF-9E6A-FCEFCF3B3DB8}" dt="2022-03-03T20:48:33.326" v="2909" actId="26606"/>
          <ac:spMkLst>
            <pc:docMk/>
            <pc:sldMk cId="2758929657" sldId="269"/>
            <ac:spMk id="10" creationId="{743AA782-23D1-4521-8CAD-47662984AA08}"/>
          </ac:spMkLst>
        </pc:spChg>
        <pc:spChg chg="add">
          <ac:chgData name="İbrahim Şahin" userId="deb4fd6b-e0db-49aa-bc12-681920508c29" providerId="ADAL" clId="{1FC5EA22-1DAE-40AF-9E6A-FCEFCF3B3DB8}" dt="2022-03-03T20:48:33.326" v="2909" actId="26606"/>
          <ac:spMkLst>
            <pc:docMk/>
            <pc:sldMk cId="2758929657" sldId="269"/>
            <ac:spMk id="12" creationId="{650D18FE-0824-4A46-B22C-A86B52E5780A}"/>
          </ac:spMkLst>
        </pc:spChg>
        <pc:picChg chg="add mod">
          <ac:chgData name="İbrahim Şahin" userId="deb4fd6b-e0db-49aa-bc12-681920508c29" providerId="ADAL" clId="{1FC5EA22-1DAE-40AF-9E6A-FCEFCF3B3DB8}" dt="2022-03-03T21:05:43.481" v="3032" actId="1037"/>
          <ac:picMkLst>
            <pc:docMk/>
            <pc:sldMk cId="2758929657" sldId="269"/>
            <ac:picMk id="5" creationId="{188ACDCC-B2EC-4329-AE08-94575E4DEECC}"/>
          </ac:picMkLst>
        </pc:picChg>
      </pc:sldChg>
      <pc:sldChg chg="addSp delSp modSp mod setBg">
        <pc:chgData name="İbrahim Şahin" userId="deb4fd6b-e0db-49aa-bc12-681920508c29" providerId="ADAL" clId="{1FC5EA22-1DAE-40AF-9E6A-FCEFCF3B3DB8}" dt="2022-03-03T20:53:23.241" v="2956" actId="1076"/>
        <pc:sldMkLst>
          <pc:docMk/>
          <pc:sldMk cId="800147531" sldId="270"/>
        </pc:sldMkLst>
        <pc:spChg chg="mod">
          <ac:chgData name="İbrahim Şahin" userId="deb4fd6b-e0db-49aa-bc12-681920508c29" providerId="ADAL" clId="{1FC5EA22-1DAE-40AF-9E6A-FCEFCF3B3DB8}" dt="2022-03-03T20:53:18.642" v="2955" actId="26606"/>
          <ac:spMkLst>
            <pc:docMk/>
            <pc:sldMk cId="800147531" sldId="270"/>
            <ac:spMk id="2" creationId="{877DEC0E-0BFD-498D-ABF4-CB23E0FFBF98}"/>
          </ac:spMkLst>
        </pc:spChg>
        <pc:spChg chg="mod">
          <ac:chgData name="İbrahim Şahin" userId="deb4fd6b-e0db-49aa-bc12-681920508c29" providerId="ADAL" clId="{1FC5EA22-1DAE-40AF-9E6A-FCEFCF3B3DB8}" dt="2022-03-03T20:53:18.642" v="2955" actId="26606"/>
          <ac:spMkLst>
            <pc:docMk/>
            <pc:sldMk cId="800147531" sldId="270"/>
            <ac:spMk id="3" creationId="{4BC8A5F6-A82B-4D73-878D-50FAE9DF8A2D}"/>
          </ac:spMkLst>
        </pc:spChg>
        <pc:spChg chg="add del">
          <ac:chgData name="İbrahim Şahin" userId="deb4fd6b-e0db-49aa-bc12-681920508c29" providerId="ADAL" clId="{1FC5EA22-1DAE-40AF-9E6A-FCEFCF3B3DB8}" dt="2022-03-03T20:53:06.641" v="2942" actId="26606"/>
          <ac:spMkLst>
            <pc:docMk/>
            <pc:sldMk cId="800147531" sldId="270"/>
            <ac:spMk id="9" creationId="{743AA782-23D1-4521-8CAD-47662984AA08}"/>
          </ac:spMkLst>
        </pc:spChg>
        <pc:spChg chg="add del">
          <ac:chgData name="İbrahim Şahin" userId="deb4fd6b-e0db-49aa-bc12-681920508c29" providerId="ADAL" clId="{1FC5EA22-1DAE-40AF-9E6A-FCEFCF3B3DB8}" dt="2022-03-03T20:53:06.641" v="2942" actId="26606"/>
          <ac:spMkLst>
            <pc:docMk/>
            <pc:sldMk cId="800147531" sldId="270"/>
            <ac:spMk id="11" creationId="{650D18FE-0824-4A46-B22C-A86B52E5780A}"/>
          </ac:spMkLst>
        </pc:spChg>
        <pc:spChg chg="add del">
          <ac:chgData name="İbrahim Şahin" userId="deb4fd6b-e0db-49aa-bc12-681920508c29" providerId="ADAL" clId="{1FC5EA22-1DAE-40AF-9E6A-FCEFCF3B3DB8}" dt="2022-03-03T20:53:08.261" v="2944" actId="26606"/>
          <ac:spMkLst>
            <pc:docMk/>
            <pc:sldMk cId="800147531" sldId="270"/>
            <ac:spMk id="13" creationId="{743AA782-23D1-4521-8CAD-47662984AA08}"/>
          </ac:spMkLst>
        </pc:spChg>
        <pc:spChg chg="add del">
          <ac:chgData name="İbrahim Şahin" userId="deb4fd6b-e0db-49aa-bc12-681920508c29" providerId="ADAL" clId="{1FC5EA22-1DAE-40AF-9E6A-FCEFCF3B3DB8}" dt="2022-03-03T20:53:08.261" v="2944" actId="26606"/>
          <ac:spMkLst>
            <pc:docMk/>
            <pc:sldMk cId="800147531" sldId="270"/>
            <ac:spMk id="14" creationId="{71877DBC-BB60-40F0-AC93-2ACDBAAE60CE}"/>
          </ac:spMkLst>
        </pc:spChg>
        <pc:spChg chg="add del">
          <ac:chgData name="İbrahim Şahin" userId="deb4fd6b-e0db-49aa-bc12-681920508c29" providerId="ADAL" clId="{1FC5EA22-1DAE-40AF-9E6A-FCEFCF3B3DB8}" dt="2022-03-03T20:53:09.566" v="2946" actId="26606"/>
          <ac:spMkLst>
            <pc:docMk/>
            <pc:sldMk cId="800147531" sldId="270"/>
            <ac:spMk id="16" creationId="{45D37F4E-DDB4-456B-97E0-9937730A039F}"/>
          </ac:spMkLst>
        </pc:spChg>
        <pc:spChg chg="add del">
          <ac:chgData name="İbrahim Şahin" userId="deb4fd6b-e0db-49aa-bc12-681920508c29" providerId="ADAL" clId="{1FC5EA22-1DAE-40AF-9E6A-FCEFCF3B3DB8}" dt="2022-03-03T20:53:09.566" v="2946" actId="26606"/>
          <ac:spMkLst>
            <pc:docMk/>
            <pc:sldMk cId="800147531" sldId="270"/>
            <ac:spMk id="17" creationId="{B2DD41CD-8F47-4F56-AD12-4E2FF7696987}"/>
          </ac:spMkLst>
        </pc:spChg>
        <pc:spChg chg="add del">
          <ac:chgData name="İbrahim Şahin" userId="deb4fd6b-e0db-49aa-bc12-681920508c29" providerId="ADAL" clId="{1FC5EA22-1DAE-40AF-9E6A-FCEFCF3B3DB8}" dt="2022-03-03T20:53:10.199" v="2948" actId="26606"/>
          <ac:spMkLst>
            <pc:docMk/>
            <pc:sldMk cId="800147531" sldId="270"/>
            <ac:spMk id="19" creationId="{743AA782-23D1-4521-8CAD-47662984AA08}"/>
          </ac:spMkLst>
        </pc:spChg>
        <pc:spChg chg="add del">
          <ac:chgData name="İbrahim Şahin" userId="deb4fd6b-e0db-49aa-bc12-681920508c29" providerId="ADAL" clId="{1FC5EA22-1DAE-40AF-9E6A-FCEFCF3B3DB8}" dt="2022-03-03T20:53:10.199" v="2948" actId="26606"/>
          <ac:spMkLst>
            <pc:docMk/>
            <pc:sldMk cId="800147531" sldId="270"/>
            <ac:spMk id="20" creationId="{650D18FE-0824-4A46-B22C-A86B52E5780A}"/>
          </ac:spMkLst>
        </pc:spChg>
        <pc:spChg chg="add del">
          <ac:chgData name="İbrahim Şahin" userId="deb4fd6b-e0db-49aa-bc12-681920508c29" providerId="ADAL" clId="{1FC5EA22-1DAE-40AF-9E6A-FCEFCF3B3DB8}" dt="2022-03-03T20:53:13.278" v="2950" actId="26606"/>
          <ac:spMkLst>
            <pc:docMk/>
            <pc:sldMk cId="800147531" sldId="270"/>
            <ac:spMk id="22" creationId="{743AA782-23D1-4521-8CAD-47662984AA08}"/>
          </ac:spMkLst>
        </pc:spChg>
        <pc:spChg chg="add del">
          <ac:chgData name="İbrahim Şahin" userId="deb4fd6b-e0db-49aa-bc12-681920508c29" providerId="ADAL" clId="{1FC5EA22-1DAE-40AF-9E6A-FCEFCF3B3DB8}" dt="2022-03-03T20:53:13.278" v="2950" actId="26606"/>
          <ac:spMkLst>
            <pc:docMk/>
            <pc:sldMk cId="800147531" sldId="270"/>
            <ac:spMk id="23" creationId="{71877DBC-BB60-40F0-AC93-2ACDBAAE60CE}"/>
          </ac:spMkLst>
        </pc:spChg>
        <pc:spChg chg="add del">
          <ac:chgData name="İbrahim Şahin" userId="deb4fd6b-e0db-49aa-bc12-681920508c29" providerId="ADAL" clId="{1FC5EA22-1DAE-40AF-9E6A-FCEFCF3B3DB8}" dt="2022-03-03T20:53:15.501" v="2952" actId="26606"/>
          <ac:spMkLst>
            <pc:docMk/>
            <pc:sldMk cId="800147531" sldId="270"/>
            <ac:spMk id="25" creationId="{2B97F24A-32CE-4C1C-A50D-3016B394DCFB}"/>
          </ac:spMkLst>
        </pc:spChg>
        <pc:spChg chg="add del">
          <ac:chgData name="İbrahim Şahin" userId="deb4fd6b-e0db-49aa-bc12-681920508c29" providerId="ADAL" clId="{1FC5EA22-1DAE-40AF-9E6A-FCEFCF3B3DB8}" dt="2022-03-03T20:53:15.501" v="2952" actId="26606"/>
          <ac:spMkLst>
            <pc:docMk/>
            <pc:sldMk cId="800147531" sldId="270"/>
            <ac:spMk id="26" creationId="{CD8B4F24-440B-49E9-B85D-733523DC064B}"/>
          </ac:spMkLst>
        </pc:spChg>
        <pc:spChg chg="add del">
          <ac:chgData name="İbrahim Şahin" userId="deb4fd6b-e0db-49aa-bc12-681920508c29" providerId="ADAL" clId="{1FC5EA22-1DAE-40AF-9E6A-FCEFCF3B3DB8}" dt="2022-03-03T20:53:18.627" v="2954" actId="26606"/>
          <ac:spMkLst>
            <pc:docMk/>
            <pc:sldMk cId="800147531" sldId="270"/>
            <ac:spMk id="28" creationId="{F13C74B1-5B17-4795-BED0-7140497B445A}"/>
          </ac:spMkLst>
        </pc:spChg>
        <pc:spChg chg="add del">
          <ac:chgData name="İbrahim Şahin" userId="deb4fd6b-e0db-49aa-bc12-681920508c29" providerId="ADAL" clId="{1FC5EA22-1DAE-40AF-9E6A-FCEFCF3B3DB8}" dt="2022-03-03T20:53:18.627" v="2954" actId="26606"/>
          <ac:spMkLst>
            <pc:docMk/>
            <pc:sldMk cId="800147531" sldId="270"/>
            <ac:spMk id="29" creationId="{D4974D33-8DC5-464E-8C6D-BE58F0669C17}"/>
          </ac:spMkLst>
        </pc:spChg>
        <pc:spChg chg="add">
          <ac:chgData name="İbrahim Şahin" userId="deb4fd6b-e0db-49aa-bc12-681920508c29" providerId="ADAL" clId="{1FC5EA22-1DAE-40AF-9E6A-FCEFCF3B3DB8}" dt="2022-03-03T20:53:18.642" v="2955" actId="26606"/>
          <ac:spMkLst>
            <pc:docMk/>
            <pc:sldMk cId="800147531" sldId="270"/>
            <ac:spMk id="31" creationId="{743AA782-23D1-4521-8CAD-47662984AA08}"/>
          </ac:spMkLst>
        </pc:spChg>
        <pc:spChg chg="add">
          <ac:chgData name="İbrahim Şahin" userId="deb4fd6b-e0db-49aa-bc12-681920508c29" providerId="ADAL" clId="{1FC5EA22-1DAE-40AF-9E6A-FCEFCF3B3DB8}" dt="2022-03-03T20:53:18.642" v="2955" actId="26606"/>
          <ac:spMkLst>
            <pc:docMk/>
            <pc:sldMk cId="800147531" sldId="270"/>
            <ac:spMk id="32" creationId="{650D18FE-0824-4A46-B22C-A86B52E5780A}"/>
          </ac:spMkLst>
        </pc:spChg>
        <pc:picChg chg="add mod">
          <ac:chgData name="İbrahim Şahin" userId="deb4fd6b-e0db-49aa-bc12-681920508c29" providerId="ADAL" clId="{1FC5EA22-1DAE-40AF-9E6A-FCEFCF3B3DB8}" dt="2022-03-03T20:53:23.241" v="2956" actId="1076"/>
          <ac:picMkLst>
            <pc:docMk/>
            <pc:sldMk cId="800147531" sldId="270"/>
            <ac:picMk id="4" creationId="{6B5A4962-3A3F-494F-9F4E-28D652ECBF8C}"/>
          </ac:picMkLst>
        </pc:picChg>
      </pc:sldChg>
      <pc:sldChg chg="addSp delSp modSp add mod setBg">
        <pc:chgData name="İbrahim Şahin" userId="deb4fd6b-e0db-49aa-bc12-681920508c29" providerId="ADAL" clId="{1FC5EA22-1DAE-40AF-9E6A-FCEFCF3B3DB8}" dt="2022-03-03T20:55:26.395" v="2961" actId="1076"/>
        <pc:sldMkLst>
          <pc:docMk/>
          <pc:sldMk cId="4115759156" sldId="271"/>
        </pc:sldMkLst>
        <pc:spChg chg="mod">
          <ac:chgData name="İbrahim Şahin" userId="deb4fd6b-e0db-49aa-bc12-681920508c29" providerId="ADAL" clId="{1FC5EA22-1DAE-40AF-9E6A-FCEFCF3B3DB8}" dt="2022-03-03T20:52:28.438" v="2937" actId="26606"/>
          <ac:spMkLst>
            <pc:docMk/>
            <pc:sldMk cId="4115759156" sldId="271"/>
            <ac:spMk id="2" creationId="{877DEC0E-0BFD-498D-ABF4-CB23E0FFBF98}"/>
          </ac:spMkLst>
        </pc:spChg>
        <pc:spChg chg="mod">
          <ac:chgData name="İbrahim Şahin" userId="deb4fd6b-e0db-49aa-bc12-681920508c29" providerId="ADAL" clId="{1FC5EA22-1DAE-40AF-9E6A-FCEFCF3B3DB8}" dt="2022-03-03T20:52:28.438" v="2937" actId="26606"/>
          <ac:spMkLst>
            <pc:docMk/>
            <pc:sldMk cId="4115759156" sldId="271"/>
            <ac:spMk id="3" creationId="{4BC8A5F6-A82B-4D73-878D-50FAE9DF8A2D}"/>
          </ac:spMkLst>
        </pc:spChg>
        <pc:spChg chg="add del">
          <ac:chgData name="İbrahim Şahin" userId="deb4fd6b-e0db-49aa-bc12-681920508c29" providerId="ADAL" clId="{1FC5EA22-1DAE-40AF-9E6A-FCEFCF3B3DB8}" dt="2022-03-03T20:55:22.536" v="2960" actId="26606"/>
          <ac:spMkLst>
            <pc:docMk/>
            <pc:sldMk cId="4115759156" sldId="271"/>
            <ac:spMk id="10" creationId="{743AA782-23D1-4521-8CAD-47662984AA08}"/>
          </ac:spMkLst>
        </pc:spChg>
        <pc:spChg chg="add del">
          <ac:chgData name="İbrahim Şahin" userId="deb4fd6b-e0db-49aa-bc12-681920508c29" providerId="ADAL" clId="{1FC5EA22-1DAE-40AF-9E6A-FCEFCF3B3DB8}" dt="2022-03-03T20:55:22.536" v="2960" actId="26606"/>
          <ac:spMkLst>
            <pc:docMk/>
            <pc:sldMk cId="4115759156" sldId="271"/>
            <ac:spMk id="12" creationId="{650D18FE-0824-4A46-B22C-A86B52E5780A}"/>
          </ac:spMkLst>
        </pc:spChg>
        <pc:spChg chg="add">
          <ac:chgData name="İbrahim Şahin" userId="deb4fd6b-e0db-49aa-bc12-681920508c29" providerId="ADAL" clId="{1FC5EA22-1DAE-40AF-9E6A-FCEFCF3B3DB8}" dt="2022-03-03T20:55:22.536" v="2960" actId="26606"/>
          <ac:spMkLst>
            <pc:docMk/>
            <pc:sldMk cId="4115759156" sldId="271"/>
            <ac:spMk id="17" creationId="{743AA782-23D1-4521-8CAD-47662984AA08}"/>
          </ac:spMkLst>
        </pc:spChg>
        <pc:spChg chg="add">
          <ac:chgData name="İbrahim Şahin" userId="deb4fd6b-e0db-49aa-bc12-681920508c29" providerId="ADAL" clId="{1FC5EA22-1DAE-40AF-9E6A-FCEFCF3B3DB8}" dt="2022-03-03T20:55:22.536" v="2960" actId="26606"/>
          <ac:spMkLst>
            <pc:docMk/>
            <pc:sldMk cId="4115759156" sldId="271"/>
            <ac:spMk id="19" creationId="{71877DBC-BB60-40F0-AC93-2ACDBAAE60CE}"/>
          </ac:spMkLst>
        </pc:spChg>
        <pc:picChg chg="add del mod">
          <ac:chgData name="İbrahim Şahin" userId="deb4fd6b-e0db-49aa-bc12-681920508c29" providerId="ADAL" clId="{1FC5EA22-1DAE-40AF-9E6A-FCEFCF3B3DB8}" dt="2022-03-03T20:52:59.233" v="2939" actId="21"/>
          <ac:picMkLst>
            <pc:docMk/>
            <pc:sldMk cId="4115759156" sldId="271"/>
            <ac:picMk id="5" creationId="{AB23126A-7935-4CD5-BD66-F43F75A88F97}"/>
          </ac:picMkLst>
        </pc:picChg>
        <pc:picChg chg="add mod">
          <ac:chgData name="İbrahim Şahin" userId="deb4fd6b-e0db-49aa-bc12-681920508c29" providerId="ADAL" clId="{1FC5EA22-1DAE-40AF-9E6A-FCEFCF3B3DB8}" dt="2022-03-03T20:55:26.395" v="2961" actId="1076"/>
          <ac:picMkLst>
            <pc:docMk/>
            <pc:sldMk cId="4115759156" sldId="271"/>
            <ac:picMk id="7" creationId="{E51FB29C-7B85-42A3-8284-4CE010E5C3C5}"/>
          </ac:picMkLst>
        </pc:picChg>
      </pc:sldChg>
      <pc:sldChg chg="addSp delSp modSp add mod setBg">
        <pc:chgData name="İbrahim Şahin" userId="deb4fd6b-e0db-49aa-bc12-681920508c29" providerId="ADAL" clId="{1FC5EA22-1DAE-40AF-9E6A-FCEFCF3B3DB8}" dt="2022-03-03T20:35:50.946" v="2784" actId="26606"/>
        <pc:sldMkLst>
          <pc:docMk/>
          <pc:sldMk cId="3320677595" sldId="272"/>
        </pc:sldMkLst>
        <pc:spChg chg="mod">
          <ac:chgData name="İbrahim Şahin" userId="deb4fd6b-e0db-49aa-bc12-681920508c29" providerId="ADAL" clId="{1FC5EA22-1DAE-40AF-9E6A-FCEFCF3B3DB8}" dt="2022-03-03T20:35:50.946" v="2784" actId="26606"/>
          <ac:spMkLst>
            <pc:docMk/>
            <pc:sldMk cId="3320677595" sldId="272"/>
            <ac:spMk id="2" creationId="{877DEC0E-0BFD-498D-ABF4-CB23E0FFBF98}"/>
          </ac:spMkLst>
        </pc:spChg>
        <pc:spChg chg="mod">
          <ac:chgData name="İbrahim Şahin" userId="deb4fd6b-e0db-49aa-bc12-681920508c29" providerId="ADAL" clId="{1FC5EA22-1DAE-40AF-9E6A-FCEFCF3B3DB8}" dt="2022-03-03T20:35:50.946" v="2784" actId="26606"/>
          <ac:spMkLst>
            <pc:docMk/>
            <pc:sldMk cId="3320677595" sldId="272"/>
            <ac:spMk id="3" creationId="{4BC8A5F6-A82B-4D73-878D-50FAE9DF8A2D}"/>
          </ac:spMkLst>
        </pc:spChg>
        <pc:spChg chg="add del">
          <ac:chgData name="İbrahim Şahin" userId="deb4fd6b-e0db-49aa-bc12-681920508c29" providerId="ADAL" clId="{1FC5EA22-1DAE-40AF-9E6A-FCEFCF3B3DB8}" dt="2022-03-03T20:35:38.945" v="2777" actId="26606"/>
          <ac:spMkLst>
            <pc:docMk/>
            <pc:sldMk cId="3320677595" sldId="272"/>
            <ac:spMk id="10" creationId="{45D37F4E-DDB4-456B-97E0-9937730A039F}"/>
          </ac:spMkLst>
        </pc:spChg>
        <pc:spChg chg="add del">
          <ac:chgData name="İbrahim Şahin" userId="deb4fd6b-e0db-49aa-bc12-681920508c29" providerId="ADAL" clId="{1FC5EA22-1DAE-40AF-9E6A-FCEFCF3B3DB8}" dt="2022-03-03T20:35:38.945" v="2777" actId="26606"/>
          <ac:spMkLst>
            <pc:docMk/>
            <pc:sldMk cId="3320677595" sldId="272"/>
            <ac:spMk id="12" creationId="{B2DD41CD-8F47-4F56-AD12-4E2FF7696987}"/>
          </ac:spMkLst>
        </pc:spChg>
        <pc:spChg chg="add del">
          <ac:chgData name="İbrahim Şahin" userId="deb4fd6b-e0db-49aa-bc12-681920508c29" providerId="ADAL" clId="{1FC5EA22-1DAE-40AF-9E6A-FCEFCF3B3DB8}" dt="2022-03-03T20:35:42.429" v="2779" actId="26606"/>
          <ac:spMkLst>
            <pc:docMk/>
            <pc:sldMk cId="3320677595" sldId="272"/>
            <ac:spMk id="14" creationId="{743AA782-23D1-4521-8CAD-47662984AA08}"/>
          </ac:spMkLst>
        </pc:spChg>
        <pc:spChg chg="add del">
          <ac:chgData name="İbrahim Şahin" userId="deb4fd6b-e0db-49aa-bc12-681920508c29" providerId="ADAL" clId="{1FC5EA22-1DAE-40AF-9E6A-FCEFCF3B3DB8}" dt="2022-03-03T20:35:42.429" v="2779" actId="26606"/>
          <ac:spMkLst>
            <pc:docMk/>
            <pc:sldMk cId="3320677595" sldId="272"/>
            <ac:spMk id="15" creationId="{71877DBC-BB60-40F0-AC93-2ACDBAAE60CE}"/>
          </ac:spMkLst>
        </pc:spChg>
        <pc:spChg chg="add del">
          <ac:chgData name="İbrahim Şahin" userId="deb4fd6b-e0db-49aa-bc12-681920508c29" providerId="ADAL" clId="{1FC5EA22-1DAE-40AF-9E6A-FCEFCF3B3DB8}" dt="2022-03-03T20:35:48.197" v="2781" actId="26606"/>
          <ac:spMkLst>
            <pc:docMk/>
            <pc:sldMk cId="3320677595" sldId="272"/>
            <ac:spMk id="17" creationId="{2B97F24A-32CE-4C1C-A50D-3016B394DCFB}"/>
          </ac:spMkLst>
        </pc:spChg>
        <pc:spChg chg="add del">
          <ac:chgData name="İbrahim Şahin" userId="deb4fd6b-e0db-49aa-bc12-681920508c29" providerId="ADAL" clId="{1FC5EA22-1DAE-40AF-9E6A-FCEFCF3B3DB8}" dt="2022-03-03T20:35:48.197" v="2781" actId="26606"/>
          <ac:spMkLst>
            <pc:docMk/>
            <pc:sldMk cId="3320677595" sldId="272"/>
            <ac:spMk id="18" creationId="{CD8B4F24-440B-49E9-B85D-733523DC064B}"/>
          </ac:spMkLst>
        </pc:spChg>
        <pc:spChg chg="add del">
          <ac:chgData name="İbrahim Şahin" userId="deb4fd6b-e0db-49aa-bc12-681920508c29" providerId="ADAL" clId="{1FC5EA22-1DAE-40AF-9E6A-FCEFCF3B3DB8}" dt="2022-03-03T20:35:50.946" v="2783" actId="26606"/>
          <ac:spMkLst>
            <pc:docMk/>
            <pc:sldMk cId="3320677595" sldId="272"/>
            <ac:spMk id="25" creationId="{1E020063-2385-44AC-BD67-258E1F0B9FCE}"/>
          </ac:spMkLst>
        </pc:spChg>
        <pc:spChg chg="add del">
          <ac:chgData name="İbrahim Şahin" userId="deb4fd6b-e0db-49aa-bc12-681920508c29" providerId="ADAL" clId="{1FC5EA22-1DAE-40AF-9E6A-FCEFCF3B3DB8}" dt="2022-03-03T20:35:50.946" v="2783" actId="26606"/>
          <ac:spMkLst>
            <pc:docMk/>
            <pc:sldMk cId="3320677595" sldId="272"/>
            <ac:spMk id="26" creationId="{7E014A0B-5338-4077-AFE9-A90D04D4492B}"/>
          </ac:spMkLst>
        </pc:spChg>
        <pc:spChg chg="add">
          <ac:chgData name="İbrahim Şahin" userId="deb4fd6b-e0db-49aa-bc12-681920508c29" providerId="ADAL" clId="{1FC5EA22-1DAE-40AF-9E6A-FCEFCF3B3DB8}" dt="2022-03-03T20:35:50.946" v="2784" actId="26606"/>
          <ac:spMkLst>
            <pc:docMk/>
            <pc:sldMk cId="3320677595" sldId="272"/>
            <ac:spMk id="32" creationId="{743AA782-23D1-4521-8CAD-47662984AA08}"/>
          </ac:spMkLst>
        </pc:spChg>
        <pc:spChg chg="add">
          <ac:chgData name="İbrahim Şahin" userId="deb4fd6b-e0db-49aa-bc12-681920508c29" providerId="ADAL" clId="{1FC5EA22-1DAE-40AF-9E6A-FCEFCF3B3DB8}" dt="2022-03-03T20:35:50.946" v="2784" actId="26606"/>
          <ac:spMkLst>
            <pc:docMk/>
            <pc:sldMk cId="3320677595" sldId="272"/>
            <ac:spMk id="33" creationId="{650D18FE-0824-4A46-B22C-A86B52E5780A}"/>
          </ac:spMkLst>
        </pc:spChg>
        <pc:grpChg chg="add del">
          <ac:chgData name="İbrahim Şahin" userId="deb4fd6b-e0db-49aa-bc12-681920508c29" providerId="ADAL" clId="{1FC5EA22-1DAE-40AF-9E6A-FCEFCF3B3DB8}" dt="2022-03-03T20:35:50.946" v="2783" actId="26606"/>
          <ac:grpSpMkLst>
            <pc:docMk/>
            <pc:sldMk cId="3320677595" sldId="272"/>
            <ac:grpSpMk id="20" creationId="{466920E5-8640-4C24-A775-8647637094A7}"/>
          </ac:grpSpMkLst>
        </pc:grpChg>
        <pc:grpChg chg="add del">
          <ac:chgData name="İbrahim Şahin" userId="deb4fd6b-e0db-49aa-bc12-681920508c29" providerId="ADAL" clId="{1FC5EA22-1DAE-40AF-9E6A-FCEFCF3B3DB8}" dt="2022-03-03T20:35:50.946" v="2783" actId="26606"/>
          <ac:grpSpMkLst>
            <pc:docMk/>
            <pc:sldMk cId="3320677595" sldId="272"/>
            <ac:grpSpMk id="27" creationId="{78127680-150F-4A90-9950-F66392578116}"/>
          </ac:grpSpMkLst>
        </pc:grpChg>
        <pc:picChg chg="add mod">
          <ac:chgData name="İbrahim Şahin" userId="deb4fd6b-e0db-49aa-bc12-681920508c29" providerId="ADAL" clId="{1FC5EA22-1DAE-40AF-9E6A-FCEFCF3B3DB8}" dt="2022-03-03T20:35:50.946" v="2784" actId="26606"/>
          <ac:picMkLst>
            <pc:docMk/>
            <pc:sldMk cId="3320677595" sldId="272"/>
            <ac:picMk id="5" creationId="{070A8B7C-8BEA-423D-8432-6200BC840234}"/>
          </ac:picMkLst>
        </pc:picChg>
      </pc:sldChg>
      <pc:sldChg chg="addSp modSp add mod setBg">
        <pc:chgData name="İbrahim Şahin" userId="deb4fd6b-e0db-49aa-bc12-681920508c29" providerId="ADAL" clId="{1FC5EA22-1DAE-40AF-9E6A-FCEFCF3B3DB8}" dt="2022-03-03T21:02:53.682" v="2987" actId="14100"/>
        <pc:sldMkLst>
          <pc:docMk/>
          <pc:sldMk cId="744948712" sldId="273"/>
        </pc:sldMkLst>
        <pc:spChg chg="mod">
          <ac:chgData name="İbrahim Şahin" userId="deb4fd6b-e0db-49aa-bc12-681920508c29" providerId="ADAL" clId="{1FC5EA22-1DAE-40AF-9E6A-FCEFCF3B3DB8}" dt="2022-03-03T20:50:02.006" v="2916" actId="26606"/>
          <ac:spMkLst>
            <pc:docMk/>
            <pc:sldMk cId="744948712" sldId="273"/>
            <ac:spMk id="2" creationId="{877DEC0E-0BFD-498D-ABF4-CB23E0FFBF98}"/>
          </ac:spMkLst>
        </pc:spChg>
        <pc:spChg chg="mod">
          <ac:chgData name="İbrahim Şahin" userId="deb4fd6b-e0db-49aa-bc12-681920508c29" providerId="ADAL" clId="{1FC5EA22-1DAE-40AF-9E6A-FCEFCF3B3DB8}" dt="2022-03-03T20:50:02.006" v="2916" actId="26606"/>
          <ac:spMkLst>
            <pc:docMk/>
            <pc:sldMk cId="744948712" sldId="273"/>
            <ac:spMk id="3" creationId="{4BC8A5F6-A82B-4D73-878D-50FAE9DF8A2D}"/>
          </ac:spMkLst>
        </pc:spChg>
        <pc:spChg chg="add">
          <ac:chgData name="İbrahim Şahin" userId="deb4fd6b-e0db-49aa-bc12-681920508c29" providerId="ADAL" clId="{1FC5EA22-1DAE-40AF-9E6A-FCEFCF3B3DB8}" dt="2022-03-03T20:50:02.006" v="2916" actId="26606"/>
          <ac:spMkLst>
            <pc:docMk/>
            <pc:sldMk cId="744948712" sldId="273"/>
            <ac:spMk id="12" creationId="{743AA782-23D1-4521-8CAD-47662984AA08}"/>
          </ac:spMkLst>
        </pc:spChg>
        <pc:spChg chg="add">
          <ac:chgData name="İbrahim Şahin" userId="deb4fd6b-e0db-49aa-bc12-681920508c29" providerId="ADAL" clId="{1FC5EA22-1DAE-40AF-9E6A-FCEFCF3B3DB8}" dt="2022-03-03T20:50:02.006" v="2916" actId="26606"/>
          <ac:spMkLst>
            <pc:docMk/>
            <pc:sldMk cId="744948712" sldId="273"/>
            <ac:spMk id="14" creationId="{71877DBC-BB60-40F0-AC93-2ACDBAAE60CE}"/>
          </ac:spMkLst>
        </pc:spChg>
        <pc:picChg chg="add mod">
          <ac:chgData name="İbrahim Şahin" userId="deb4fd6b-e0db-49aa-bc12-681920508c29" providerId="ADAL" clId="{1FC5EA22-1DAE-40AF-9E6A-FCEFCF3B3DB8}" dt="2022-03-03T21:02:53.682" v="2987" actId="14100"/>
          <ac:picMkLst>
            <pc:docMk/>
            <pc:sldMk cId="744948712" sldId="273"/>
            <ac:picMk id="7" creationId="{7B924CDD-048A-4D0B-93F6-844AF6C233C7}"/>
          </ac:picMkLst>
        </pc:picChg>
      </pc:sldChg>
      <pc:sldChg chg="add del">
        <pc:chgData name="İbrahim Şahin" userId="deb4fd6b-e0db-49aa-bc12-681920508c29" providerId="ADAL" clId="{1FC5EA22-1DAE-40AF-9E6A-FCEFCF3B3DB8}" dt="2022-03-03T20:27:53.474" v="2751" actId="47"/>
        <pc:sldMkLst>
          <pc:docMk/>
          <pc:sldMk cId="257501703" sldId="274"/>
        </pc:sldMkLst>
      </pc:sldChg>
      <pc:sldChg chg="add del">
        <pc:chgData name="İbrahim Şahin" userId="deb4fd6b-e0db-49aa-bc12-681920508c29" providerId="ADAL" clId="{1FC5EA22-1DAE-40AF-9E6A-FCEFCF3B3DB8}" dt="2022-03-03T20:59:03.936" v="2985" actId="47"/>
        <pc:sldMkLst>
          <pc:docMk/>
          <pc:sldMk cId="135636312" sldId="275"/>
        </pc:sldMkLst>
      </pc:sldChg>
      <pc:sldChg chg="addSp delSp modSp add mod setBg setClrOvrMap delDesignElem">
        <pc:chgData name="İbrahim Şahin" userId="deb4fd6b-e0db-49aa-bc12-681920508c29" providerId="ADAL" clId="{1FC5EA22-1DAE-40AF-9E6A-FCEFCF3B3DB8}" dt="2022-03-03T20:55:55.547" v="2962" actId="1076"/>
        <pc:sldMkLst>
          <pc:docMk/>
          <pc:sldMk cId="1334296243" sldId="276"/>
        </pc:sldMkLst>
        <pc:spChg chg="mod">
          <ac:chgData name="İbrahim Şahin" userId="deb4fd6b-e0db-49aa-bc12-681920508c29" providerId="ADAL" clId="{1FC5EA22-1DAE-40AF-9E6A-FCEFCF3B3DB8}" dt="2022-03-03T20:51:21.752" v="2933" actId="404"/>
          <ac:spMkLst>
            <pc:docMk/>
            <pc:sldMk cId="1334296243" sldId="276"/>
            <ac:spMk id="2" creationId="{03288602-DFCA-4152-AFE8-828601B59325}"/>
          </ac:spMkLst>
        </pc:spChg>
        <pc:spChg chg="add del">
          <ac:chgData name="İbrahim Şahin" userId="deb4fd6b-e0db-49aa-bc12-681920508c29" providerId="ADAL" clId="{1FC5EA22-1DAE-40AF-9E6A-FCEFCF3B3DB8}" dt="2022-03-03T20:32:14.988" v="2773" actId="26606"/>
          <ac:spMkLst>
            <pc:docMk/>
            <pc:sldMk cId="1334296243" sldId="276"/>
            <ac:spMk id="12" creationId="{0DE6A193-4755-479A-BC6F-A7EBCA73BE1A}"/>
          </ac:spMkLst>
        </pc:spChg>
        <pc:spChg chg="add del">
          <ac:chgData name="İbrahim Şahin" userId="deb4fd6b-e0db-49aa-bc12-681920508c29" providerId="ADAL" clId="{1FC5EA22-1DAE-40AF-9E6A-FCEFCF3B3DB8}" dt="2022-03-03T20:32:14.988" v="2773" actId="26606"/>
          <ac:spMkLst>
            <pc:docMk/>
            <pc:sldMk cId="1334296243" sldId="276"/>
            <ac:spMk id="14" creationId="{5A55B759-31A7-423C-9BC2-A8BC09FE98B9}"/>
          </ac:spMkLst>
        </pc:spChg>
        <pc:spChg chg="add del">
          <ac:chgData name="İbrahim Şahin" userId="deb4fd6b-e0db-49aa-bc12-681920508c29" providerId="ADAL" clId="{1FC5EA22-1DAE-40AF-9E6A-FCEFCF3B3DB8}" dt="2022-03-03T20:32:14.988" v="2773" actId="26606"/>
          <ac:spMkLst>
            <pc:docMk/>
            <pc:sldMk cId="1334296243" sldId="276"/>
            <ac:spMk id="16" creationId="{F78796AF-79A0-47AC-BEFD-BFFC00F968C4}"/>
          </ac:spMkLst>
        </pc:spChg>
        <pc:spChg chg="add del">
          <ac:chgData name="İbrahim Şahin" userId="deb4fd6b-e0db-49aa-bc12-681920508c29" providerId="ADAL" clId="{1FC5EA22-1DAE-40AF-9E6A-FCEFCF3B3DB8}" dt="2022-03-03T20:43:11.672" v="2895" actId="26606"/>
          <ac:spMkLst>
            <pc:docMk/>
            <pc:sldMk cId="1334296243" sldId="276"/>
            <ac:spMk id="18" creationId="{41F18803-BE79-4916-AE6B-5DE238B367F0}"/>
          </ac:spMkLst>
        </pc:spChg>
        <pc:spChg chg="add del">
          <ac:chgData name="İbrahim Şahin" userId="deb4fd6b-e0db-49aa-bc12-681920508c29" providerId="ADAL" clId="{1FC5EA22-1DAE-40AF-9E6A-FCEFCF3B3DB8}" dt="2022-03-03T20:43:11.672" v="2895" actId="26606"/>
          <ac:spMkLst>
            <pc:docMk/>
            <pc:sldMk cId="1334296243" sldId="276"/>
            <ac:spMk id="19" creationId="{C15229F3-7A2E-4558-98FE-7A5F69409DCE}"/>
          </ac:spMkLst>
        </pc:spChg>
        <pc:spChg chg="del">
          <ac:chgData name="İbrahim Şahin" userId="deb4fd6b-e0db-49aa-bc12-681920508c29" providerId="ADAL" clId="{1FC5EA22-1DAE-40AF-9E6A-FCEFCF3B3DB8}" dt="2022-03-03T20:31:38.050" v="2771"/>
          <ac:spMkLst>
            <pc:docMk/>
            <pc:sldMk cId="1334296243" sldId="276"/>
            <ac:spMk id="21" creationId="{41F18803-BE79-4916-AE6B-5DE238B367F0}"/>
          </ac:spMkLst>
        </pc:spChg>
        <pc:spChg chg="del">
          <ac:chgData name="İbrahim Şahin" userId="deb4fd6b-e0db-49aa-bc12-681920508c29" providerId="ADAL" clId="{1FC5EA22-1DAE-40AF-9E6A-FCEFCF3B3DB8}" dt="2022-03-03T20:31:38.050" v="2771"/>
          <ac:spMkLst>
            <pc:docMk/>
            <pc:sldMk cId="1334296243" sldId="276"/>
            <ac:spMk id="23" creationId="{C15229F3-7A2E-4558-98FE-7A5F69409DCE}"/>
          </ac:spMkLst>
        </pc:spChg>
        <pc:spChg chg="add">
          <ac:chgData name="İbrahim Şahin" userId="deb4fd6b-e0db-49aa-bc12-681920508c29" providerId="ADAL" clId="{1FC5EA22-1DAE-40AF-9E6A-FCEFCF3B3DB8}" dt="2022-03-03T20:43:11.672" v="2895" actId="26606"/>
          <ac:spMkLst>
            <pc:docMk/>
            <pc:sldMk cId="1334296243" sldId="276"/>
            <ac:spMk id="24" creationId="{41F18803-BE79-4916-AE6B-5DE238B367F0}"/>
          </ac:spMkLst>
        </pc:spChg>
        <pc:spChg chg="add">
          <ac:chgData name="İbrahim Şahin" userId="deb4fd6b-e0db-49aa-bc12-681920508c29" providerId="ADAL" clId="{1FC5EA22-1DAE-40AF-9E6A-FCEFCF3B3DB8}" dt="2022-03-03T20:43:11.672" v="2895" actId="26606"/>
          <ac:spMkLst>
            <pc:docMk/>
            <pc:sldMk cId="1334296243" sldId="276"/>
            <ac:spMk id="26" creationId="{C15229F3-7A2E-4558-98FE-7A5F69409DCE}"/>
          </ac:spMkLst>
        </pc:spChg>
        <pc:picChg chg="add mod">
          <ac:chgData name="İbrahim Şahin" userId="deb4fd6b-e0db-49aa-bc12-681920508c29" providerId="ADAL" clId="{1FC5EA22-1DAE-40AF-9E6A-FCEFCF3B3DB8}" dt="2022-03-03T20:43:37.513" v="2899" actId="14100"/>
          <ac:picMkLst>
            <pc:docMk/>
            <pc:sldMk cId="1334296243" sldId="276"/>
            <ac:picMk id="4" creationId="{A0C5BA8F-59EC-4628-98F0-4ABE5B533F7E}"/>
          </ac:picMkLst>
        </pc:picChg>
        <pc:picChg chg="del mod">
          <ac:chgData name="İbrahim Şahin" userId="deb4fd6b-e0db-49aa-bc12-681920508c29" providerId="ADAL" clId="{1FC5EA22-1DAE-40AF-9E6A-FCEFCF3B3DB8}" dt="2022-03-03T20:42:48.424" v="2894" actId="478"/>
          <ac:picMkLst>
            <pc:docMk/>
            <pc:sldMk cId="1334296243" sldId="276"/>
            <ac:picMk id="5" creationId="{240EFDBF-1717-434E-984F-01DEEF465CC6}"/>
          </ac:picMkLst>
        </pc:picChg>
        <pc:picChg chg="mod">
          <ac:chgData name="İbrahim Şahin" userId="deb4fd6b-e0db-49aa-bc12-681920508c29" providerId="ADAL" clId="{1FC5EA22-1DAE-40AF-9E6A-FCEFCF3B3DB8}" dt="2022-03-03T20:55:55.547" v="2962" actId="1076"/>
          <ac:picMkLst>
            <pc:docMk/>
            <pc:sldMk cId="1334296243" sldId="276"/>
            <ac:picMk id="7" creationId="{D5865494-D1D8-4385-A804-DE4E1144A3A6}"/>
          </ac:picMkLst>
        </pc:picChg>
      </pc:sldChg>
      <pc:sldChg chg="addSp delSp modSp add mod setBg addAnim modAnim delDesignElem">
        <pc:chgData name="İbrahim Şahin" userId="deb4fd6b-e0db-49aa-bc12-681920508c29" providerId="ADAL" clId="{1FC5EA22-1DAE-40AF-9E6A-FCEFCF3B3DB8}" dt="2022-03-03T20:56:45.841" v="2967"/>
        <pc:sldMkLst>
          <pc:docMk/>
          <pc:sldMk cId="1001868203" sldId="286"/>
        </pc:sldMkLst>
        <pc:spChg chg="mod">
          <ac:chgData name="İbrahim Şahin" userId="deb4fd6b-e0db-49aa-bc12-681920508c29" providerId="ADAL" clId="{1FC5EA22-1DAE-40AF-9E6A-FCEFCF3B3DB8}" dt="2022-03-03T20:56:21.178" v="2965" actId="26606"/>
          <ac:spMkLst>
            <pc:docMk/>
            <pc:sldMk cId="1001868203" sldId="286"/>
            <ac:spMk id="11" creationId="{CC413EBD-6EB4-46B9-8D02-7009F0BD3EE8}"/>
          </ac:spMkLst>
        </pc:spChg>
        <pc:spChg chg="mod">
          <ac:chgData name="İbrahim Şahin" userId="deb4fd6b-e0db-49aa-bc12-681920508c29" providerId="ADAL" clId="{1FC5EA22-1DAE-40AF-9E6A-FCEFCF3B3DB8}" dt="2022-03-03T20:56:21.178" v="2965" actId="26606"/>
          <ac:spMkLst>
            <pc:docMk/>
            <pc:sldMk cId="1001868203" sldId="286"/>
            <ac:spMk id="13" creationId="{5965B8AD-7823-48FE-A9DA-2C2345D997DE}"/>
          </ac:spMkLst>
        </pc:spChg>
        <pc:spChg chg="add">
          <ac:chgData name="İbrahim Şahin" userId="deb4fd6b-e0db-49aa-bc12-681920508c29" providerId="ADAL" clId="{1FC5EA22-1DAE-40AF-9E6A-FCEFCF3B3DB8}" dt="2022-03-03T20:56:21.178" v="2965" actId="26606"/>
          <ac:spMkLst>
            <pc:docMk/>
            <pc:sldMk cId="1001868203" sldId="286"/>
            <ac:spMk id="23" creationId="{7FEAE179-C525-48F3-AD47-0E9E2B6F2E2E}"/>
          </ac:spMkLst>
        </pc:spChg>
        <pc:spChg chg="add">
          <ac:chgData name="İbrahim Şahin" userId="deb4fd6b-e0db-49aa-bc12-681920508c29" providerId="ADAL" clId="{1FC5EA22-1DAE-40AF-9E6A-FCEFCF3B3DB8}" dt="2022-03-03T20:56:21.178" v="2965" actId="26606"/>
          <ac:spMkLst>
            <pc:docMk/>
            <pc:sldMk cId="1001868203" sldId="286"/>
            <ac:spMk id="25" creationId="{95C8260E-968F-44E8-A823-ABB431311926}"/>
          </ac:spMkLst>
        </pc:spChg>
        <pc:spChg chg="add">
          <ac:chgData name="İbrahim Şahin" userId="deb4fd6b-e0db-49aa-bc12-681920508c29" providerId="ADAL" clId="{1FC5EA22-1DAE-40AF-9E6A-FCEFCF3B3DB8}" dt="2022-03-03T20:56:21.178" v="2965" actId="26606"/>
          <ac:spMkLst>
            <pc:docMk/>
            <pc:sldMk cId="1001868203" sldId="286"/>
            <ac:spMk id="27" creationId="{2C1BBA94-3F40-40AA-8BB9-E69E25E537C1}"/>
          </ac:spMkLst>
        </pc:spChg>
        <pc:spChg chg="add">
          <ac:chgData name="İbrahim Şahin" userId="deb4fd6b-e0db-49aa-bc12-681920508c29" providerId="ADAL" clId="{1FC5EA22-1DAE-40AF-9E6A-FCEFCF3B3DB8}" dt="2022-03-03T20:56:21.178" v="2965" actId="26606"/>
          <ac:spMkLst>
            <pc:docMk/>
            <pc:sldMk cId="1001868203" sldId="286"/>
            <ac:spMk id="29" creationId="{FE43805F-24A6-46A4-B19B-54F28347355C}"/>
          </ac:spMkLst>
        </pc:spChg>
        <pc:spChg chg="del">
          <ac:chgData name="İbrahim Şahin" userId="deb4fd6b-e0db-49aa-bc12-681920508c29" providerId="ADAL" clId="{1FC5EA22-1DAE-40AF-9E6A-FCEFCF3B3DB8}" dt="2022-03-03T20:56:10.973" v="2964"/>
          <ac:spMkLst>
            <pc:docMk/>
            <pc:sldMk cId="1001868203" sldId="286"/>
            <ac:spMk id="36" creationId="{7FEAE179-C525-48F3-AD47-0E9E2B6F2E2E}"/>
          </ac:spMkLst>
        </pc:spChg>
        <pc:spChg chg="del">
          <ac:chgData name="İbrahim Şahin" userId="deb4fd6b-e0db-49aa-bc12-681920508c29" providerId="ADAL" clId="{1FC5EA22-1DAE-40AF-9E6A-FCEFCF3B3DB8}" dt="2022-03-03T20:56:10.973" v="2964"/>
          <ac:spMkLst>
            <pc:docMk/>
            <pc:sldMk cId="1001868203" sldId="286"/>
            <ac:spMk id="38" creationId="{95C8260E-968F-44E8-A823-ABB431311926}"/>
          </ac:spMkLst>
        </pc:spChg>
        <pc:spChg chg="del">
          <ac:chgData name="İbrahim Şahin" userId="deb4fd6b-e0db-49aa-bc12-681920508c29" providerId="ADAL" clId="{1FC5EA22-1DAE-40AF-9E6A-FCEFCF3B3DB8}" dt="2022-03-03T20:56:10.973" v="2964"/>
          <ac:spMkLst>
            <pc:docMk/>
            <pc:sldMk cId="1001868203" sldId="286"/>
            <ac:spMk id="40" creationId="{2C1BBA94-3F40-40AA-8BB9-E69E25E537C1}"/>
          </ac:spMkLst>
        </pc:spChg>
        <pc:spChg chg="del">
          <ac:chgData name="İbrahim Şahin" userId="deb4fd6b-e0db-49aa-bc12-681920508c29" providerId="ADAL" clId="{1FC5EA22-1DAE-40AF-9E6A-FCEFCF3B3DB8}" dt="2022-03-03T20:56:10.973" v="2964"/>
          <ac:spMkLst>
            <pc:docMk/>
            <pc:sldMk cId="1001868203" sldId="286"/>
            <ac:spMk id="42" creationId="{FE43805F-24A6-46A4-B19B-54F28347355C}"/>
          </ac:spMkLst>
        </pc:spChg>
        <pc:picChg chg="mod">
          <ac:chgData name="İbrahim Şahin" userId="deb4fd6b-e0db-49aa-bc12-681920508c29" providerId="ADAL" clId="{1FC5EA22-1DAE-40AF-9E6A-FCEFCF3B3DB8}" dt="2022-03-03T20:56:21.178" v="2965" actId="26606"/>
          <ac:picMkLst>
            <pc:docMk/>
            <pc:sldMk cId="1001868203" sldId="286"/>
            <ac:picMk id="18" creationId="{6DFE6BB1-9163-4D3A-BE09-A29F137396CE}"/>
          </ac:picMkLst>
        </pc:picChg>
      </pc:sldChg>
      <pc:sldChg chg="addSp delSp modSp add mod setBg delDesignElem">
        <pc:chgData name="İbrahim Şahin" userId="deb4fd6b-e0db-49aa-bc12-681920508c29" providerId="ADAL" clId="{1FC5EA22-1DAE-40AF-9E6A-FCEFCF3B3DB8}" dt="2022-03-03T20:58:58.392" v="2984" actId="242"/>
        <pc:sldMkLst>
          <pc:docMk/>
          <pc:sldMk cId="993090923" sldId="287"/>
        </pc:sldMkLst>
        <pc:spChg chg="mod">
          <ac:chgData name="İbrahim Şahin" userId="deb4fd6b-e0db-49aa-bc12-681920508c29" providerId="ADAL" clId="{1FC5EA22-1DAE-40AF-9E6A-FCEFCF3B3DB8}" dt="2022-03-03T20:57:16.118" v="2970" actId="26606"/>
          <ac:spMkLst>
            <pc:docMk/>
            <pc:sldMk cId="993090923" sldId="287"/>
            <ac:spMk id="11" creationId="{CC413EBD-6EB4-46B9-8D02-7009F0BD3EE8}"/>
          </ac:spMkLst>
        </pc:spChg>
        <pc:spChg chg="mod">
          <ac:chgData name="İbrahim Şahin" userId="deb4fd6b-e0db-49aa-bc12-681920508c29" providerId="ADAL" clId="{1FC5EA22-1DAE-40AF-9E6A-FCEFCF3B3DB8}" dt="2022-03-03T20:58:58.392" v="2984" actId="242"/>
          <ac:spMkLst>
            <pc:docMk/>
            <pc:sldMk cId="993090923" sldId="287"/>
            <ac:spMk id="13" creationId="{5965B8AD-7823-48FE-A9DA-2C2345D997DE}"/>
          </ac:spMkLst>
        </pc:spChg>
        <pc:spChg chg="add">
          <ac:chgData name="İbrahim Şahin" userId="deb4fd6b-e0db-49aa-bc12-681920508c29" providerId="ADAL" clId="{1FC5EA22-1DAE-40AF-9E6A-FCEFCF3B3DB8}" dt="2022-03-03T20:57:16.118" v="2970" actId="26606"/>
          <ac:spMkLst>
            <pc:docMk/>
            <pc:sldMk cId="993090923" sldId="287"/>
            <ac:spMk id="15" creationId="{169CC832-2974-4E8D-90ED-3E2941BA7336}"/>
          </ac:spMkLst>
        </pc:spChg>
        <pc:spChg chg="add">
          <ac:chgData name="İbrahim Şahin" userId="deb4fd6b-e0db-49aa-bc12-681920508c29" providerId="ADAL" clId="{1FC5EA22-1DAE-40AF-9E6A-FCEFCF3B3DB8}" dt="2022-03-03T20:57:16.118" v="2970" actId="26606"/>
          <ac:spMkLst>
            <pc:docMk/>
            <pc:sldMk cId="993090923" sldId="287"/>
            <ac:spMk id="16" creationId="{55222F96-971A-4F90-B841-6BAB416C7AC1}"/>
          </ac:spMkLst>
        </pc:spChg>
        <pc:spChg chg="add">
          <ac:chgData name="İbrahim Şahin" userId="deb4fd6b-e0db-49aa-bc12-681920508c29" providerId="ADAL" clId="{1FC5EA22-1DAE-40AF-9E6A-FCEFCF3B3DB8}" dt="2022-03-03T20:57:16.118" v="2970" actId="26606"/>
          <ac:spMkLst>
            <pc:docMk/>
            <pc:sldMk cId="993090923" sldId="287"/>
            <ac:spMk id="18" creationId="{DBC6133C-0615-4CE4-9132-37E609A9BDFA}"/>
          </ac:spMkLst>
        </pc:spChg>
        <pc:spChg chg="del">
          <ac:chgData name="İbrahim Şahin" userId="deb4fd6b-e0db-49aa-bc12-681920508c29" providerId="ADAL" clId="{1FC5EA22-1DAE-40AF-9E6A-FCEFCF3B3DB8}" dt="2022-03-03T20:56:58.453" v="2969"/>
          <ac:spMkLst>
            <pc:docMk/>
            <pc:sldMk cId="993090923" sldId="287"/>
            <ac:spMk id="20" creationId="{2F687420-BEB4-45CD-8226-339BE553B8E6}"/>
          </ac:spMkLst>
        </pc:spChg>
        <pc:spChg chg="del">
          <ac:chgData name="İbrahim Şahin" userId="deb4fd6b-e0db-49aa-bc12-681920508c29" providerId="ADAL" clId="{1FC5EA22-1DAE-40AF-9E6A-FCEFCF3B3DB8}" dt="2022-03-03T20:56:58.453" v="2969"/>
          <ac:spMkLst>
            <pc:docMk/>
            <pc:sldMk cId="993090923" sldId="287"/>
            <ac:spMk id="22" creationId="{169CC832-2974-4E8D-90ED-3E2941BA7336}"/>
          </ac:spMkLst>
        </pc:spChg>
        <pc:spChg chg="add">
          <ac:chgData name="İbrahim Şahin" userId="deb4fd6b-e0db-49aa-bc12-681920508c29" providerId="ADAL" clId="{1FC5EA22-1DAE-40AF-9E6A-FCEFCF3B3DB8}" dt="2022-03-03T20:57:16.118" v="2970" actId="26606"/>
          <ac:spMkLst>
            <pc:docMk/>
            <pc:sldMk cId="993090923" sldId="287"/>
            <ac:spMk id="24" creationId="{08980754-6F4B-43C9-B9BE-127B6BED6586}"/>
          </ac:spMkLst>
        </pc:spChg>
        <pc:spChg chg="add">
          <ac:chgData name="İbrahim Şahin" userId="deb4fd6b-e0db-49aa-bc12-681920508c29" providerId="ADAL" clId="{1FC5EA22-1DAE-40AF-9E6A-FCEFCF3B3DB8}" dt="2022-03-03T20:57:16.118" v="2970" actId="26606"/>
          <ac:spMkLst>
            <pc:docMk/>
            <pc:sldMk cId="993090923" sldId="287"/>
            <ac:spMk id="26" creationId="{2C1BBA94-3F40-40AA-8BB9-E69E25E537C1}"/>
          </ac:spMkLst>
        </pc:spChg>
        <pc:spChg chg="del">
          <ac:chgData name="İbrahim Şahin" userId="deb4fd6b-e0db-49aa-bc12-681920508c29" providerId="ADAL" clId="{1FC5EA22-1DAE-40AF-9E6A-FCEFCF3B3DB8}" dt="2022-03-03T20:56:58.453" v="2969"/>
          <ac:spMkLst>
            <pc:docMk/>
            <pc:sldMk cId="993090923" sldId="287"/>
            <ac:spMk id="27" creationId="{55222F96-971A-4F90-B841-6BAB416C7AC1}"/>
          </ac:spMkLst>
        </pc:spChg>
        <pc:spChg chg="del">
          <ac:chgData name="İbrahim Şahin" userId="deb4fd6b-e0db-49aa-bc12-681920508c29" providerId="ADAL" clId="{1FC5EA22-1DAE-40AF-9E6A-FCEFCF3B3DB8}" dt="2022-03-03T20:56:58.453" v="2969"/>
          <ac:spMkLst>
            <pc:docMk/>
            <pc:sldMk cId="993090923" sldId="287"/>
            <ac:spMk id="29" creationId="{08980754-6F4B-43C9-B9BE-127B6BED6586}"/>
          </ac:spMkLst>
        </pc:spChg>
        <pc:spChg chg="del">
          <ac:chgData name="İbrahim Şahin" userId="deb4fd6b-e0db-49aa-bc12-681920508c29" providerId="ADAL" clId="{1FC5EA22-1DAE-40AF-9E6A-FCEFCF3B3DB8}" dt="2022-03-03T20:56:58.453" v="2969"/>
          <ac:spMkLst>
            <pc:docMk/>
            <pc:sldMk cId="993090923" sldId="287"/>
            <ac:spMk id="31" creationId="{2C1BBA94-3F40-40AA-8BB9-E69E25E537C1}"/>
          </ac:spMkLst>
        </pc:spChg>
        <pc:picChg chg="mod">
          <ac:chgData name="İbrahim Şahin" userId="deb4fd6b-e0db-49aa-bc12-681920508c29" providerId="ADAL" clId="{1FC5EA22-1DAE-40AF-9E6A-FCEFCF3B3DB8}" dt="2022-03-03T20:57:16.118" v="2970" actId="26606"/>
          <ac:picMkLst>
            <pc:docMk/>
            <pc:sldMk cId="993090923" sldId="287"/>
            <ac:picMk id="10" creationId="{CC2FE930-51C7-49F0-BFAE-50E9CF075B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05263-DF09-48BD-8F33-FB2A960860D1}" type="datetimeFigureOut">
              <a:rPr lang="tr-TR" smtClean="0"/>
              <a:t>13.04.2022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78883-C70A-43B1-812F-D28D39B02304}" type="slidenum">
              <a:rPr lang="tr-TR" smtClean="0"/>
              <a:t>‹#›</a:t>
            </a:fld>
            <a:endParaRPr lang="tr-TR"/>
          </a:p>
        </p:txBody>
      </p:sp>
    </p:spTree>
    <p:extLst>
      <p:ext uri="{BB962C8B-B14F-4D97-AF65-F5344CB8AC3E}">
        <p14:creationId xmlns:p14="http://schemas.microsoft.com/office/powerpoint/2010/main" val="207965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1ED320D-545B-4608-8B82-9E0554B929BF}" type="slidenum">
              <a:rPr lang="tr-TR" smtClean="0"/>
              <a:t>19</a:t>
            </a:fld>
            <a:endParaRPr lang="tr-TR"/>
          </a:p>
        </p:txBody>
      </p:sp>
    </p:spTree>
    <p:extLst>
      <p:ext uri="{BB962C8B-B14F-4D97-AF65-F5344CB8AC3E}">
        <p14:creationId xmlns:p14="http://schemas.microsoft.com/office/powerpoint/2010/main" val="119148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AD0491-4102-4800-BA16-8D5E863256F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609B4E3-0E18-4AAB-AC5F-A4CE7999B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A3453B3-BC4D-4DD4-A17D-23A40DD673B5}"/>
              </a:ext>
            </a:extLst>
          </p:cNvPr>
          <p:cNvSpPr>
            <a:spLocks noGrp="1"/>
          </p:cNvSpPr>
          <p:nvPr>
            <p:ph type="dt" sz="half" idx="10"/>
          </p:nvPr>
        </p:nvSpPr>
        <p:spPr/>
        <p:txBody>
          <a:bodyPr/>
          <a:lstStyle/>
          <a:p>
            <a:fld id="{526A5625-65D9-4C74-B19E-A7BF1CF420F7}" type="datetimeFigureOut">
              <a:rPr lang="tr-TR" smtClean="0"/>
              <a:t>13.04.2022</a:t>
            </a:fld>
            <a:endParaRPr lang="tr-TR"/>
          </a:p>
        </p:txBody>
      </p:sp>
      <p:sp>
        <p:nvSpPr>
          <p:cNvPr id="5" name="Alt Bilgi Yer Tutucusu 4">
            <a:extLst>
              <a:ext uri="{FF2B5EF4-FFF2-40B4-BE49-F238E27FC236}">
                <a16:creationId xmlns:a16="http://schemas.microsoft.com/office/drawing/2014/main" id="{9F99B433-42F9-42A8-B3F1-DCD5174977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8966ECB-F283-4F61-AAB3-0EFE6880E69B}"/>
              </a:ext>
            </a:extLst>
          </p:cNvPr>
          <p:cNvSpPr>
            <a:spLocks noGrp="1"/>
          </p:cNvSpPr>
          <p:nvPr>
            <p:ph type="sldNum" sz="quarter" idx="12"/>
          </p:nvPr>
        </p:nvSpPr>
        <p:spPr/>
        <p:txBody>
          <a:bodyPr/>
          <a:lstStyle/>
          <a:p>
            <a:fld id="{38210DCD-230E-4FFD-803C-BA4006BA20DE}" type="slidenum">
              <a:rPr lang="tr-TR" smtClean="0"/>
              <a:t>‹#›</a:t>
            </a:fld>
            <a:endParaRPr lang="tr-TR"/>
          </a:p>
        </p:txBody>
      </p:sp>
    </p:spTree>
    <p:extLst>
      <p:ext uri="{BB962C8B-B14F-4D97-AF65-F5344CB8AC3E}">
        <p14:creationId xmlns:p14="http://schemas.microsoft.com/office/powerpoint/2010/main" val="329465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043FB6-5080-40FD-A3B3-4C3F265F377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F5AAFD2-A03A-4019-AC7F-E42BB8CE8E9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14FA59E-9D4B-4E52-9BFE-7659E2F44575}"/>
              </a:ext>
            </a:extLst>
          </p:cNvPr>
          <p:cNvSpPr>
            <a:spLocks noGrp="1"/>
          </p:cNvSpPr>
          <p:nvPr>
            <p:ph type="dt" sz="half" idx="10"/>
          </p:nvPr>
        </p:nvSpPr>
        <p:spPr/>
        <p:txBody>
          <a:bodyPr/>
          <a:lstStyle/>
          <a:p>
            <a:fld id="{526A5625-65D9-4C74-B19E-A7BF1CF420F7}" type="datetimeFigureOut">
              <a:rPr lang="tr-TR" smtClean="0"/>
              <a:t>13.04.2022</a:t>
            </a:fld>
            <a:endParaRPr lang="tr-TR"/>
          </a:p>
        </p:txBody>
      </p:sp>
      <p:sp>
        <p:nvSpPr>
          <p:cNvPr id="5" name="Alt Bilgi Yer Tutucusu 4">
            <a:extLst>
              <a:ext uri="{FF2B5EF4-FFF2-40B4-BE49-F238E27FC236}">
                <a16:creationId xmlns:a16="http://schemas.microsoft.com/office/drawing/2014/main" id="{7FAFF58F-DFCC-48F6-A131-CDE08CEFCE4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DF68C2-C771-403D-833B-28418A2C20C9}"/>
              </a:ext>
            </a:extLst>
          </p:cNvPr>
          <p:cNvSpPr>
            <a:spLocks noGrp="1"/>
          </p:cNvSpPr>
          <p:nvPr>
            <p:ph type="sldNum" sz="quarter" idx="12"/>
          </p:nvPr>
        </p:nvSpPr>
        <p:spPr/>
        <p:txBody>
          <a:bodyPr/>
          <a:lstStyle/>
          <a:p>
            <a:fld id="{38210DCD-230E-4FFD-803C-BA4006BA20DE}" type="slidenum">
              <a:rPr lang="tr-TR" smtClean="0"/>
              <a:t>‹#›</a:t>
            </a:fld>
            <a:endParaRPr lang="tr-TR"/>
          </a:p>
        </p:txBody>
      </p:sp>
    </p:spTree>
    <p:extLst>
      <p:ext uri="{BB962C8B-B14F-4D97-AF65-F5344CB8AC3E}">
        <p14:creationId xmlns:p14="http://schemas.microsoft.com/office/powerpoint/2010/main" val="336652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21D9CA3-382D-4EFF-AE1B-7BA4DF2612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D08D78F-D33F-4D37-89B2-4AE709B5DFD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7F72733-1A5C-4081-870E-375016614253}"/>
              </a:ext>
            </a:extLst>
          </p:cNvPr>
          <p:cNvSpPr>
            <a:spLocks noGrp="1"/>
          </p:cNvSpPr>
          <p:nvPr>
            <p:ph type="dt" sz="half" idx="10"/>
          </p:nvPr>
        </p:nvSpPr>
        <p:spPr/>
        <p:txBody>
          <a:bodyPr/>
          <a:lstStyle/>
          <a:p>
            <a:fld id="{526A5625-65D9-4C74-B19E-A7BF1CF420F7}" type="datetimeFigureOut">
              <a:rPr lang="tr-TR" smtClean="0"/>
              <a:t>13.04.2022</a:t>
            </a:fld>
            <a:endParaRPr lang="tr-TR"/>
          </a:p>
        </p:txBody>
      </p:sp>
      <p:sp>
        <p:nvSpPr>
          <p:cNvPr id="5" name="Alt Bilgi Yer Tutucusu 4">
            <a:extLst>
              <a:ext uri="{FF2B5EF4-FFF2-40B4-BE49-F238E27FC236}">
                <a16:creationId xmlns:a16="http://schemas.microsoft.com/office/drawing/2014/main" id="{FAAE261B-1539-4359-8E37-EAD1535397E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090C526-13A3-4E5F-96DB-B9CFF8BAC4F0}"/>
              </a:ext>
            </a:extLst>
          </p:cNvPr>
          <p:cNvSpPr>
            <a:spLocks noGrp="1"/>
          </p:cNvSpPr>
          <p:nvPr>
            <p:ph type="sldNum" sz="quarter" idx="12"/>
          </p:nvPr>
        </p:nvSpPr>
        <p:spPr/>
        <p:txBody>
          <a:bodyPr/>
          <a:lstStyle/>
          <a:p>
            <a:fld id="{38210DCD-230E-4FFD-803C-BA4006BA20DE}" type="slidenum">
              <a:rPr lang="tr-TR" smtClean="0"/>
              <a:t>‹#›</a:t>
            </a:fld>
            <a:endParaRPr lang="tr-TR"/>
          </a:p>
        </p:txBody>
      </p:sp>
    </p:spTree>
    <p:extLst>
      <p:ext uri="{BB962C8B-B14F-4D97-AF65-F5344CB8AC3E}">
        <p14:creationId xmlns:p14="http://schemas.microsoft.com/office/powerpoint/2010/main" val="3074873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AD0491-4102-4800-BA16-8D5E863256F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609B4E3-0E18-4AAB-AC5F-A4CE7999B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A3453B3-BC4D-4DD4-A17D-23A40DD673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A5625-65D9-4C74-B19E-A7BF1CF420F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9F99B433-42F9-42A8-B3F1-DCD5174977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98966ECB-F283-4F61-AAB3-0EFE6880E6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10DCD-230E-4FFD-803C-BA4006BA20D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57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226C38-0E66-48FC-8ED1-F85F42B2075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9CA7144-F417-4A79-89B0-B0C17D74B1E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EA9DC16-0333-4D5C-B9A4-4FE67483A6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A5625-65D9-4C74-B19E-A7BF1CF420F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390ABE69-F7A7-4BFB-8D5E-E8FD6923D5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05F04542-B6A3-4584-94D3-CAA3266712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10DCD-230E-4FFD-803C-BA4006BA20D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894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D5E34B-7A96-41EE-979C-E134B572B21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5483057-DBC0-4931-83FC-3C17C93955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4EFCD28-A5CD-4994-AA11-89001231C5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A5625-65D9-4C74-B19E-A7BF1CF420F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2EE341B5-55F0-478F-9AD1-1BBDFFD9B6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3AE149C7-092E-4EE0-8BB6-5FEA7D604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10DCD-230E-4FFD-803C-BA4006BA20D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97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6B8407-EAB6-44FA-AC0C-588013A6000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95BBA13-BF68-42E5-B203-089DDBA8C5F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7B19C40-F8A6-402D-A490-E4230EC51EF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6328FDB-9DDB-4A6E-B06F-B79B1A4EBD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A5625-65D9-4C74-B19E-A7BF1CF420F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BC004F6E-99EB-4BF8-8420-B3E32A1963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9686E7A4-035A-4628-A22C-904FFFEB96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10DCD-230E-4FFD-803C-BA4006BA20D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465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6863A-FF3B-473E-8F9C-2446C831C2D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A33D5B5-A4EB-480C-BAF6-17AEE29B9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7D99447-4699-42E3-B43B-0DB6AECD528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4323533-2638-48B6-B7F4-53A91164DE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3043E12-F33C-4A2E-A03B-5DA94BF5A30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209263F-D0FE-4DA2-8301-AFC3CE478D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A5625-65D9-4C74-B19E-A7BF1CF420F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id="{79F1C824-D6A8-4E84-80EF-CE059F617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id="{742126F8-D47D-4821-8986-B9F49A616B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10DCD-230E-4FFD-803C-BA4006BA20D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49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BC5428-D0C6-4366-8F40-EE94E281742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0C70FC5-E752-4817-9FA9-81D53615F8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A5625-65D9-4C74-B19E-A7BF1CF420F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id="{52174985-4DD2-41A9-9359-AD5CA1D546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DD552D20-9FD2-4405-B1F2-BED3A2B2B6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10DCD-230E-4FFD-803C-BA4006BA20D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666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4B02998-E676-494E-B666-8CEEB975AA0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A5625-65D9-4C74-B19E-A7BF1CF420F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9CC70004-2B12-467C-A8EA-FD06F96811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C9878770-A5AF-4017-A4A7-57ADDD5DE7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10DCD-230E-4FFD-803C-BA4006BA20D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358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CBBEB7-5BC1-457A-8249-2ACFBB6FBFE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DA7217A-5AC4-4706-AB3D-7839AF1AE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581C382-AFBF-455A-A8FB-07A28B8E6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9893F7F-6C53-449F-AFC7-1E7B11D9C6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A5625-65D9-4C74-B19E-A7BF1CF420F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5584C674-2CAC-440F-86C8-41EF5B23F4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423B80CF-25DA-4424-BD33-EEEEBEB348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10DCD-230E-4FFD-803C-BA4006BA20D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7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226C38-0E66-48FC-8ED1-F85F42B2075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9CA7144-F417-4A79-89B0-B0C17D74B1E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EA9DC16-0333-4D5C-B9A4-4FE67483A67B}"/>
              </a:ext>
            </a:extLst>
          </p:cNvPr>
          <p:cNvSpPr>
            <a:spLocks noGrp="1"/>
          </p:cNvSpPr>
          <p:nvPr>
            <p:ph type="dt" sz="half" idx="10"/>
          </p:nvPr>
        </p:nvSpPr>
        <p:spPr/>
        <p:txBody>
          <a:bodyPr/>
          <a:lstStyle/>
          <a:p>
            <a:fld id="{526A5625-65D9-4C74-B19E-A7BF1CF420F7}" type="datetimeFigureOut">
              <a:rPr lang="tr-TR" smtClean="0"/>
              <a:t>13.04.2022</a:t>
            </a:fld>
            <a:endParaRPr lang="tr-TR"/>
          </a:p>
        </p:txBody>
      </p:sp>
      <p:sp>
        <p:nvSpPr>
          <p:cNvPr id="5" name="Alt Bilgi Yer Tutucusu 4">
            <a:extLst>
              <a:ext uri="{FF2B5EF4-FFF2-40B4-BE49-F238E27FC236}">
                <a16:creationId xmlns:a16="http://schemas.microsoft.com/office/drawing/2014/main" id="{390ABE69-F7A7-4BFB-8D5E-E8FD6923D56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5F04542-B6A3-4584-94D3-CAA326671241}"/>
              </a:ext>
            </a:extLst>
          </p:cNvPr>
          <p:cNvSpPr>
            <a:spLocks noGrp="1"/>
          </p:cNvSpPr>
          <p:nvPr>
            <p:ph type="sldNum" sz="quarter" idx="12"/>
          </p:nvPr>
        </p:nvSpPr>
        <p:spPr/>
        <p:txBody>
          <a:bodyPr/>
          <a:lstStyle/>
          <a:p>
            <a:fld id="{38210DCD-230E-4FFD-803C-BA4006BA20DE}" type="slidenum">
              <a:rPr lang="tr-TR" smtClean="0"/>
              <a:t>‹#›</a:t>
            </a:fld>
            <a:endParaRPr lang="tr-TR"/>
          </a:p>
        </p:txBody>
      </p:sp>
    </p:spTree>
    <p:extLst>
      <p:ext uri="{BB962C8B-B14F-4D97-AF65-F5344CB8AC3E}">
        <p14:creationId xmlns:p14="http://schemas.microsoft.com/office/powerpoint/2010/main" val="1036450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DF9870-CB6C-4C23-B26E-06853A7289A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DA585B5-72A9-44BB-B1DE-7BC921C1D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6449056-6CE9-4CEB-96DC-E8B14D75A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0D0CAB2-83B5-4E62-B296-E306EC1DC5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A5625-65D9-4C74-B19E-A7BF1CF420F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1834C3D3-7A86-4044-9F07-2B1B68145B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4072098A-A1B1-4019-AABA-32255A1DAE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10DCD-230E-4FFD-803C-BA4006BA20D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155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043FB6-5080-40FD-A3B3-4C3F265F377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F5AAFD2-A03A-4019-AC7F-E42BB8CE8E9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14FA59E-9D4B-4E52-9BFE-7659E2F445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A5625-65D9-4C74-B19E-A7BF1CF420F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7FAFF58F-DFCC-48F6-A131-CDE08CEFCE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8BDF68C2-C771-403D-833B-28418A2C20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10DCD-230E-4FFD-803C-BA4006BA20D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964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21D9CA3-382D-4EFF-AE1B-7BA4DF2612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D08D78F-D33F-4D37-89B2-4AE709B5DFD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7F72733-1A5C-4081-870E-3750166142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6A5625-65D9-4C74-B19E-A7BF1CF420F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FAAE261B-1539-4359-8E37-EAD1535397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1090C526-13A3-4E5F-96DB-B9CFF8BAC4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10DCD-230E-4FFD-803C-BA4006BA20D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9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D5E34B-7A96-41EE-979C-E134B572B21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5483057-DBC0-4931-83FC-3C17C93955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4EFCD28-A5CD-4994-AA11-89001231C599}"/>
              </a:ext>
            </a:extLst>
          </p:cNvPr>
          <p:cNvSpPr>
            <a:spLocks noGrp="1"/>
          </p:cNvSpPr>
          <p:nvPr>
            <p:ph type="dt" sz="half" idx="10"/>
          </p:nvPr>
        </p:nvSpPr>
        <p:spPr/>
        <p:txBody>
          <a:bodyPr/>
          <a:lstStyle/>
          <a:p>
            <a:fld id="{526A5625-65D9-4C74-B19E-A7BF1CF420F7}" type="datetimeFigureOut">
              <a:rPr lang="tr-TR" smtClean="0"/>
              <a:t>13.04.2022</a:t>
            </a:fld>
            <a:endParaRPr lang="tr-TR"/>
          </a:p>
        </p:txBody>
      </p:sp>
      <p:sp>
        <p:nvSpPr>
          <p:cNvPr id="5" name="Alt Bilgi Yer Tutucusu 4">
            <a:extLst>
              <a:ext uri="{FF2B5EF4-FFF2-40B4-BE49-F238E27FC236}">
                <a16:creationId xmlns:a16="http://schemas.microsoft.com/office/drawing/2014/main" id="{2EE341B5-55F0-478F-9AD1-1BBDFFD9B65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AE149C7-092E-4EE0-8BB6-5FEA7D60448D}"/>
              </a:ext>
            </a:extLst>
          </p:cNvPr>
          <p:cNvSpPr>
            <a:spLocks noGrp="1"/>
          </p:cNvSpPr>
          <p:nvPr>
            <p:ph type="sldNum" sz="quarter" idx="12"/>
          </p:nvPr>
        </p:nvSpPr>
        <p:spPr/>
        <p:txBody>
          <a:bodyPr/>
          <a:lstStyle/>
          <a:p>
            <a:fld id="{38210DCD-230E-4FFD-803C-BA4006BA20DE}" type="slidenum">
              <a:rPr lang="tr-TR" smtClean="0"/>
              <a:t>‹#›</a:t>
            </a:fld>
            <a:endParaRPr lang="tr-TR"/>
          </a:p>
        </p:txBody>
      </p:sp>
    </p:spTree>
    <p:extLst>
      <p:ext uri="{BB962C8B-B14F-4D97-AF65-F5344CB8AC3E}">
        <p14:creationId xmlns:p14="http://schemas.microsoft.com/office/powerpoint/2010/main" val="333495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6B8407-EAB6-44FA-AC0C-588013A6000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95BBA13-BF68-42E5-B203-089DDBA8C5F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7B19C40-F8A6-402D-A490-E4230EC51EF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6328FDB-9DDB-4A6E-B06F-B79B1A4EBD71}"/>
              </a:ext>
            </a:extLst>
          </p:cNvPr>
          <p:cNvSpPr>
            <a:spLocks noGrp="1"/>
          </p:cNvSpPr>
          <p:nvPr>
            <p:ph type="dt" sz="half" idx="10"/>
          </p:nvPr>
        </p:nvSpPr>
        <p:spPr/>
        <p:txBody>
          <a:bodyPr/>
          <a:lstStyle/>
          <a:p>
            <a:fld id="{526A5625-65D9-4C74-B19E-A7BF1CF420F7}" type="datetimeFigureOut">
              <a:rPr lang="tr-TR" smtClean="0"/>
              <a:t>13.04.2022</a:t>
            </a:fld>
            <a:endParaRPr lang="tr-TR"/>
          </a:p>
        </p:txBody>
      </p:sp>
      <p:sp>
        <p:nvSpPr>
          <p:cNvPr id="6" name="Alt Bilgi Yer Tutucusu 5">
            <a:extLst>
              <a:ext uri="{FF2B5EF4-FFF2-40B4-BE49-F238E27FC236}">
                <a16:creationId xmlns:a16="http://schemas.microsoft.com/office/drawing/2014/main" id="{BC004F6E-99EB-4BF8-8420-B3E32A19636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686E7A4-035A-4628-A22C-904FFFEB9664}"/>
              </a:ext>
            </a:extLst>
          </p:cNvPr>
          <p:cNvSpPr>
            <a:spLocks noGrp="1"/>
          </p:cNvSpPr>
          <p:nvPr>
            <p:ph type="sldNum" sz="quarter" idx="12"/>
          </p:nvPr>
        </p:nvSpPr>
        <p:spPr/>
        <p:txBody>
          <a:bodyPr/>
          <a:lstStyle/>
          <a:p>
            <a:fld id="{38210DCD-230E-4FFD-803C-BA4006BA20DE}" type="slidenum">
              <a:rPr lang="tr-TR" smtClean="0"/>
              <a:t>‹#›</a:t>
            </a:fld>
            <a:endParaRPr lang="tr-TR"/>
          </a:p>
        </p:txBody>
      </p:sp>
    </p:spTree>
    <p:extLst>
      <p:ext uri="{BB962C8B-B14F-4D97-AF65-F5344CB8AC3E}">
        <p14:creationId xmlns:p14="http://schemas.microsoft.com/office/powerpoint/2010/main" val="3529338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6863A-FF3B-473E-8F9C-2446C831C2D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A33D5B5-A4EB-480C-BAF6-17AEE29B9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7D99447-4699-42E3-B43B-0DB6AECD528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4323533-2638-48B6-B7F4-53A91164DE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3043E12-F33C-4A2E-A03B-5DA94BF5A30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209263F-D0FE-4DA2-8301-AFC3CE478DBB}"/>
              </a:ext>
            </a:extLst>
          </p:cNvPr>
          <p:cNvSpPr>
            <a:spLocks noGrp="1"/>
          </p:cNvSpPr>
          <p:nvPr>
            <p:ph type="dt" sz="half" idx="10"/>
          </p:nvPr>
        </p:nvSpPr>
        <p:spPr/>
        <p:txBody>
          <a:bodyPr/>
          <a:lstStyle/>
          <a:p>
            <a:fld id="{526A5625-65D9-4C74-B19E-A7BF1CF420F7}" type="datetimeFigureOut">
              <a:rPr lang="tr-TR" smtClean="0"/>
              <a:t>13.04.2022</a:t>
            </a:fld>
            <a:endParaRPr lang="tr-TR"/>
          </a:p>
        </p:txBody>
      </p:sp>
      <p:sp>
        <p:nvSpPr>
          <p:cNvPr id="8" name="Alt Bilgi Yer Tutucusu 7">
            <a:extLst>
              <a:ext uri="{FF2B5EF4-FFF2-40B4-BE49-F238E27FC236}">
                <a16:creationId xmlns:a16="http://schemas.microsoft.com/office/drawing/2014/main" id="{79F1C824-D6A8-4E84-80EF-CE059F6172B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42126F8-D47D-4821-8986-B9F49A616B06}"/>
              </a:ext>
            </a:extLst>
          </p:cNvPr>
          <p:cNvSpPr>
            <a:spLocks noGrp="1"/>
          </p:cNvSpPr>
          <p:nvPr>
            <p:ph type="sldNum" sz="quarter" idx="12"/>
          </p:nvPr>
        </p:nvSpPr>
        <p:spPr/>
        <p:txBody>
          <a:bodyPr/>
          <a:lstStyle/>
          <a:p>
            <a:fld id="{38210DCD-230E-4FFD-803C-BA4006BA20DE}" type="slidenum">
              <a:rPr lang="tr-TR" smtClean="0"/>
              <a:t>‹#›</a:t>
            </a:fld>
            <a:endParaRPr lang="tr-TR"/>
          </a:p>
        </p:txBody>
      </p:sp>
    </p:spTree>
    <p:extLst>
      <p:ext uri="{BB962C8B-B14F-4D97-AF65-F5344CB8AC3E}">
        <p14:creationId xmlns:p14="http://schemas.microsoft.com/office/powerpoint/2010/main" val="222096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BC5428-D0C6-4366-8F40-EE94E281742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0C70FC5-E752-4817-9FA9-81D53615F84F}"/>
              </a:ext>
            </a:extLst>
          </p:cNvPr>
          <p:cNvSpPr>
            <a:spLocks noGrp="1"/>
          </p:cNvSpPr>
          <p:nvPr>
            <p:ph type="dt" sz="half" idx="10"/>
          </p:nvPr>
        </p:nvSpPr>
        <p:spPr/>
        <p:txBody>
          <a:bodyPr/>
          <a:lstStyle/>
          <a:p>
            <a:fld id="{526A5625-65D9-4C74-B19E-A7BF1CF420F7}" type="datetimeFigureOut">
              <a:rPr lang="tr-TR" smtClean="0"/>
              <a:t>13.04.2022</a:t>
            </a:fld>
            <a:endParaRPr lang="tr-TR"/>
          </a:p>
        </p:txBody>
      </p:sp>
      <p:sp>
        <p:nvSpPr>
          <p:cNvPr id="4" name="Alt Bilgi Yer Tutucusu 3">
            <a:extLst>
              <a:ext uri="{FF2B5EF4-FFF2-40B4-BE49-F238E27FC236}">
                <a16:creationId xmlns:a16="http://schemas.microsoft.com/office/drawing/2014/main" id="{52174985-4DD2-41A9-9359-AD5CA1D5468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D552D20-9FD2-4405-B1F2-BED3A2B2B639}"/>
              </a:ext>
            </a:extLst>
          </p:cNvPr>
          <p:cNvSpPr>
            <a:spLocks noGrp="1"/>
          </p:cNvSpPr>
          <p:nvPr>
            <p:ph type="sldNum" sz="quarter" idx="12"/>
          </p:nvPr>
        </p:nvSpPr>
        <p:spPr/>
        <p:txBody>
          <a:bodyPr/>
          <a:lstStyle/>
          <a:p>
            <a:fld id="{38210DCD-230E-4FFD-803C-BA4006BA20DE}" type="slidenum">
              <a:rPr lang="tr-TR" smtClean="0"/>
              <a:t>‹#›</a:t>
            </a:fld>
            <a:endParaRPr lang="tr-TR"/>
          </a:p>
        </p:txBody>
      </p:sp>
    </p:spTree>
    <p:extLst>
      <p:ext uri="{BB962C8B-B14F-4D97-AF65-F5344CB8AC3E}">
        <p14:creationId xmlns:p14="http://schemas.microsoft.com/office/powerpoint/2010/main" val="290267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4B02998-E676-494E-B666-8CEEB975AA0D}"/>
              </a:ext>
            </a:extLst>
          </p:cNvPr>
          <p:cNvSpPr>
            <a:spLocks noGrp="1"/>
          </p:cNvSpPr>
          <p:nvPr>
            <p:ph type="dt" sz="half" idx="10"/>
          </p:nvPr>
        </p:nvSpPr>
        <p:spPr/>
        <p:txBody>
          <a:bodyPr/>
          <a:lstStyle/>
          <a:p>
            <a:fld id="{526A5625-65D9-4C74-B19E-A7BF1CF420F7}" type="datetimeFigureOut">
              <a:rPr lang="tr-TR" smtClean="0"/>
              <a:t>13.04.2022</a:t>
            </a:fld>
            <a:endParaRPr lang="tr-TR"/>
          </a:p>
        </p:txBody>
      </p:sp>
      <p:sp>
        <p:nvSpPr>
          <p:cNvPr id="3" name="Alt Bilgi Yer Tutucusu 2">
            <a:extLst>
              <a:ext uri="{FF2B5EF4-FFF2-40B4-BE49-F238E27FC236}">
                <a16:creationId xmlns:a16="http://schemas.microsoft.com/office/drawing/2014/main" id="{9CC70004-2B12-467C-A8EA-FD06F968118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9878770-A5AF-4017-A4A7-57ADDD5DE7B2}"/>
              </a:ext>
            </a:extLst>
          </p:cNvPr>
          <p:cNvSpPr>
            <a:spLocks noGrp="1"/>
          </p:cNvSpPr>
          <p:nvPr>
            <p:ph type="sldNum" sz="quarter" idx="12"/>
          </p:nvPr>
        </p:nvSpPr>
        <p:spPr/>
        <p:txBody>
          <a:bodyPr/>
          <a:lstStyle/>
          <a:p>
            <a:fld id="{38210DCD-230E-4FFD-803C-BA4006BA20DE}" type="slidenum">
              <a:rPr lang="tr-TR" smtClean="0"/>
              <a:t>‹#›</a:t>
            </a:fld>
            <a:endParaRPr lang="tr-TR"/>
          </a:p>
        </p:txBody>
      </p:sp>
    </p:spTree>
    <p:extLst>
      <p:ext uri="{BB962C8B-B14F-4D97-AF65-F5344CB8AC3E}">
        <p14:creationId xmlns:p14="http://schemas.microsoft.com/office/powerpoint/2010/main" val="90613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CBBEB7-5BC1-457A-8249-2ACFBB6FBFE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DA7217A-5AC4-4706-AB3D-7839AF1AE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581C382-AFBF-455A-A8FB-07A28B8E6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9893F7F-6C53-449F-AFC7-1E7B11D9C66D}"/>
              </a:ext>
            </a:extLst>
          </p:cNvPr>
          <p:cNvSpPr>
            <a:spLocks noGrp="1"/>
          </p:cNvSpPr>
          <p:nvPr>
            <p:ph type="dt" sz="half" idx="10"/>
          </p:nvPr>
        </p:nvSpPr>
        <p:spPr/>
        <p:txBody>
          <a:bodyPr/>
          <a:lstStyle/>
          <a:p>
            <a:fld id="{526A5625-65D9-4C74-B19E-A7BF1CF420F7}" type="datetimeFigureOut">
              <a:rPr lang="tr-TR" smtClean="0"/>
              <a:t>13.04.2022</a:t>
            </a:fld>
            <a:endParaRPr lang="tr-TR"/>
          </a:p>
        </p:txBody>
      </p:sp>
      <p:sp>
        <p:nvSpPr>
          <p:cNvPr id="6" name="Alt Bilgi Yer Tutucusu 5">
            <a:extLst>
              <a:ext uri="{FF2B5EF4-FFF2-40B4-BE49-F238E27FC236}">
                <a16:creationId xmlns:a16="http://schemas.microsoft.com/office/drawing/2014/main" id="{5584C674-2CAC-440F-86C8-41EF5B23F48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23B80CF-25DA-4424-BD33-EEEEBEB34868}"/>
              </a:ext>
            </a:extLst>
          </p:cNvPr>
          <p:cNvSpPr>
            <a:spLocks noGrp="1"/>
          </p:cNvSpPr>
          <p:nvPr>
            <p:ph type="sldNum" sz="quarter" idx="12"/>
          </p:nvPr>
        </p:nvSpPr>
        <p:spPr/>
        <p:txBody>
          <a:bodyPr/>
          <a:lstStyle/>
          <a:p>
            <a:fld id="{38210DCD-230E-4FFD-803C-BA4006BA20DE}" type="slidenum">
              <a:rPr lang="tr-TR" smtClean="0"/>
              <a:t>‹#›</a:t>
            </a:fld>
            <a:endParaRPr lang="tr-TR"/>
          </a:p>
        </p:txBody>
      </p:sp>
    </p:spTree>
    <p:extLst>
      <p:ext uri="{BB962C8B-B14F-4D97-AF65-F5344CB8AC3E}">
        <p14:creationId xmlns:p14="http://schemas.microsoft.com/office/powerpoint/2010/main" val="106922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DF9870-CB6C-4C23-B26E-06853A7289A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DA585B5-72A9-44BB-B1DE-7BC921C1D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6449056-6CE9-4CEB-96DC-E8B14D75A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0D0CAB2-83B5-4E62-B296-E306EC1DC59B}"/>
              </a:ext>
            </a:extLst>
          </p:cNvPr>
          <p:cNvSpPr>
            <a:spLocks noGrp="1"/>
          </p:cNvSpPr>
          <p:nvPr>
            <p:ph type="dt" sz="half" idx="10"/>
          </p:nvPr>
        </p:nvSpPr>
        <p:spPr/>
        <p:txBody>
          <a:bodyPr/>
          <a:lstStyle/>
          <a:p>
            <a:fld id="{526A5625-65D9-4C74-B19E-A7BF1CF420F7}" type="datetimeFigureOut">
              <a:rPr lang="tr-TR" smtClean="0"/>
              <a:t>13.04.2022</a:t>
            </a:fld>
            <a:endParaRPr lang="tr-TR"/>
          </a:p>
        </p:txBody>
      </p:sp>
      <p:sp>
        <p:nvSpPr>
          <p:cNvPr id="6" name="Alt Bilgi Yer Tutucusu 5">
            <a:extLst>
              <a:ext uri="{FF2B5EF4-FFF2-40B4-BE49-F238E27FC236}">
                <a16:creationId xmlns:a16="http://schemas.microsoft.com/office/drawing/2014/main" id="{1834C3D3-7A86-4044-9F07-2B1B68145B8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072098A-A1B1-4019-AABA-32255A1DAE7D}"/>
              </a:ext>
            </a:extLst>
          </p:cNvPr>
          <p:cNvSpPr>
            <a:spLocks noGrp="1"/>
          </p:cNvSpPr>
          <p:nvPr>
            <p:ph type="sldNum" sz="quarter" idx="12"/>
          </p:nvPr>
        </p:nvSpPr>
        <p:spPr/>
        <p:txBody>
          <a:bodyPr/>
          <a:lstStyle/>
          <a:p>
            <a:fld id="{38210DCD-230E-4FFD-803C-BA4006BA20DE}" type="slidenum">
              <a:rPr lang="tr-TR" smtClean="0"/>
              <a:t>‹#›</a:t>
            </a:fld>
            <a:endParaRPr lang="tr-TR"/>
          </a:p>
        </p:txBody>
      </p:sp>
    </p:spTree>
    <p:extLst>
      <p:ext uri="{BB962C8B-B14F-4D97-AF65-F5344CB8AC3E}">
        <p14:creationId xmlns:p14="http://schemas.microsoft.com/office/powerpoint/2010/main" val="230642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2C90939-2D27-4681-8CA8-B4A12DD30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D7A57D9-35C3-4770-ACFF-A6FBEB3DC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30343F-8E00-4646-8CD3-2000A14995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A5625-65D9-4C74-B19E-A7BF1CF420F7}" type="datetimeFigureOut">
              <a:rPr lang="tr-TR" smtClean="0"/>
              <a:t>13.04.2022</a:t>
            </a:fld>
            <a:endParaRPr lang="tr-TR"/>
          </a:p>
        </p:txBody>
      </p:sp>
      <p:sp>
        <p:nvSpPr>
          <p:cNvPr id="5" name="Alt Bilgi Yer Tutucusu 4">
            <a:extLst>
              <a:ext uri="{FF2B5EF4-FFF2-40B4-BE49-F238E27FC236}">
                <a16:creationId xmlns:a16="http://schemas.microsoft.com/office/drawing/2014/main" id="{820C2EBB-78B9-4344-A3F5-FB3CE1923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1AADBCE-DF02-4630-8E8A-E835B7079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10DCD-230E-4FFD-803C-BA4006BA20DE}" type="slidenum">
              <a:rPr lang="tr-TR" smtClean="0"/>
              <a:t>‹#›</a:t>
            </a:fld>
            <a:endParaRPr lang="tr-TR"/>
          </a:p>
        </p:txBody>
      </p:sp>
    </p:spTree>
    <p:extLst>
      <p:ext uri="{BB962C8B-B14F-4D97-AF65-F5344CB8AC3E}">
        <p14:creationId xmlns:p14="http://schemas.microsoft.com/office/powerpoint/2010/main" val="749279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2C90939-2D27-4681-8CA8-B4A12DD30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D7A57D9-35C3-4770-ACFF-A6FBEB3DC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30343F-8E00-4646-8CD3-2000A14995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6A5625-65D9-4C74-B19E-A7BF1CF420F7}"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13.04.2022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820C2EBB-78B9-4344-A3F5-FB3CE1923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51AADBCE-DF02-4630-8E8A-E835B7079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210DCD-230E-4FFD-803C-BA4006BA20D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931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lowchart: Document 3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84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3288602-DFCA-4152-AFE8-828601B59325}"/>
              </a:ext>
            </a:extLst>
          </p:cNvPr>
          <p:cNvSpPr>
            <a:spLocks noGrp="1"/>
          </p:cNvSpPr>
          <p:nvPr>
            <p:ph type="ctrTitle"/>
          </p:nvPr>
        </p:nvSpPr>
        <p:spPr>
          <a:xfrm>
            <a:off x="838200" y="171162"/>
            <a:ext cx="2840182" cy="2371148"/>
          </a:xfrm>
        </p:spPr>
        <p:txBody>
          <a:bodyPr vert="horz" lIns="91440" tIns="45720" rIns="91440" bIns="45720" rtlCol="0" anchor="ctr">
            <a:normAutofit/>
          </a:bodyPr>
          <a:lstStyle/>
          <a:p>
            <a:pPr algn="l"/>
            <a:r>
              <a:rPr lang="en-US" sz="4000" kern="1200" dirty="0" err="1">
                <a:solidFill>
                  <a:srgbClr val="FFFFFF"/>
                </a:solidFill>
                <a:latin typeface="+mj-lt"/>
                <a:ea typeface="+mj-ea"/>
                <a:cs typeface="+mj-cs"/>
              </a:rPr>
              <a:t>Aile</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İçi</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İletişim</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ve</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Sağlıklı</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Aile</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Ortamı</a:t>
            </a:r>
            <a:endParaRPr lang="en-US" sz="4000" kern="1200" dirty="0">
              <a:solidFill>
                <a:srgbClr val="FFFFFF"/>
              </a:solidFill>
              <a:latin typeface="+mj-lt"/>
              <a:ea typeface="+mj-ea"/>
              <a:cs typeface="+mj-cs"/>
            </a:endParaRPr>
          </a:p>
        </p:txBody>
      </p:sp>
      <p:pic>
        <p:nvPicPr>
          <p:cNvPr id="4" name="Resim 3">
            <a:extLst>
              <a:ext uri="{FF2B5EF4-FFF2-40B4-BE49-F238E27FC236}">
                <a16:creationId xmlns:a16="http://schemas.microsoft.com/office/drawing/2014/main" id="{A0C5BA8F-59EC-4628-98F0-4ABE5B533F7E}"/>
              </a:ext>
            </a:extLst>
          </p:cNvPr>
          <p:cNvPicPr>
            <a:picLocks noChangeAspect="1"/>
          </p:cNvPicPr>
          <p:nvPr/>
        </p:nvPicPr>
        <p:blipFill rotWithShape="1">
          <a:blip r:embed="rId2">
            <a:extLst>
              <a:ext uri="{28A0092B-C50C-407E-A947-70E740481C1C}">
                <a14:useLocalDpi xmlns:a14="http://schemas.microsoft.com/office/drawing/2010/main" val="0"/>
              </a:ext>
            </a:extLst>
          </a:blip>
          <a:srcRect b="5453"/>
          <a:stretch/>
        </p:blipFill>
        <p:spPr>
          <a:xfrm>
            <a:off x="4931414" y="640080"/>
            <a:ext cx="5900574" cy="5578816"/>
          </a:xfrm>
          <a:prstGeom prst="rect">
            <a:avLst/>
          </a:prstGeom>
        </p:spPr>
      </p:pic>
      <p:pic>
        <p:nvPicPr>
          <p:cNvPr id="8" name="Resim 7">
            <a:extLst>
              <a:ext uri="{FF2B5EF4-FFF2-40B4-BE49-F238E27FC236}">
                <a16:creationId xmlns:a16="http://schemas.microsoft.com/office/drawing/2014/main" id="{72EACB25-04C4-4A2C-9952-55EBA93970A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5957" y="3594229"/>
            <a:ext cx="2624667" cy="2624667"/>
          </a:xfrm>
          <a:prstGeom prst="rect">
            <a:avLst/>
          </a:prstGeom>
        </p:spPr>
      </p:pic>
    </p:spTree>
    <p:extLst>
      <p:ext uri="{BB962C8B-B14F-4D97-AF65-F5344CB8AC3E}">
        <p14:creationId xmlns:p14="http://schemas.microsoft.com/office/powerpoint/2010/main" val="3048289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940526"/>
            <a:ext cx="4818888" cy="1180882"/>
          </a:xfrm>
          <a:solidFill>
            <a:schemeClr val="accent1">
              <a:lumMod val="60000"/>
              <a:lumOff val="40000"/>
            </a:schemeClr>
          </a:solidFill>
        </p:spPr>
        <p:txBody>
          <a:bodyPr anchor="ctr">
            <a:normAutofit/>
          </a:bodyPr>
          <a:lstStyle/>
          <a:p>
            <a:pPr algn="ctr"/>
            <a:r>
              <a:rPr lang="tr-TR" b="1" dirty="0">
                <a:solidFill>
                  <a:schemeClr val="bg1"/>
                </a:solidFill>
              </a:rPr>
              <a:t>İLETİŞİM ÇEŞİTLERİ </a:t>
            </a:r>
            <a:endParaRPr lang="tr-TR" sz="3600" dirty="0">
              <a:solidFill>
                <a:schemeClr val="bg1"/>
              </a:solidFill>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499360"/>
            <a:ext cx="5302504" cy="4043680"/>
          </a:xfrm>
        </p:spPr>
        <p:txBody>
          <a:bodyPr anchor="t">
            <a:normAutofit/>
          </a:bodyPr>
          <a:lstStyle/>
          <a:p>
            <a:r>
              <a:rPr lang="tr-TR" sz="2400" b="1" dirty="0"/>
              <a:t>Sözlü iletişim              Sözsüz iletişim</a:t>
            </a:r>
            <a:endParaRPr lang="tr-TR" sz="1600" b="1" dirty="0"/>
          </a:p>
          <a:p>
            <a:pPr>
              <a:buNone/>
            </a:pPr>
            <a:r>
              <a:rPr lang="tr-TR" sz="2400" dirty="0"/>
              <a:t>  -   Dil                              - Mimik </a:t>
            </a:r>
          </a:p>
          <a:p>
            <a:pPr>
              <a:buNone/>
            </a:pPr>
            <a:r>
              <a:rPr lang="tr-TR" sz="2400" dirty="0"/>
              <a:t>                                         - Jest</a:t>
            </a:r>
          </a:p>
          <a:p>
            <a:pPr>
              <a:buNone/>
            </a:pPr>
            <a:r>
              <a:rPr lang="tr-TR" sz="2400" dirty="0"/>
              <a:t>                                         - Mekan kullanımı</a:t>
            </a:r>
          </a:p>
          <a:p>
            <a:pPr>
              <a:buNone/>
            </a:pPr>
            <a:r>
              <a:rPr lang="tr-TR" sz="2400" dirty="0"/>
              <a:t>                                         - Ses tonu</a:t>
            </a:r>
          </a:p>
          <a:p>
            <a:pPr>
              <a:buNone/>
            </a:pPr>
            <a:r>
              <a:rPr lang="tr-TR" sz="2400" dirty="0"/>
              <a:t>                                         - Temas </a:t>
            </a:r>
          </a:p>
        </p:txBody>
      </p:sp>
      <p:pic>
        <p:nvPicPr>
          <p:cNvPr id="2052" name="Picture 4" descr="Mimes man and woman pantomime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044" y="1239274"/>
            <a:ext cx="5179736" cy="437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68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1079862"/>
            <a:ext cx="4818888" cy="1041545"/>
          </a:xfrm>
          <a:solidFill>
            <a:schemeClr val="accent3">
              <a:lumMod val="75000"/>
            </a:schemeClr>
          </a:solidFill>
        </p:spPr>
        <p:txBody>
          <a:bodyPr anchor="ctr">
            <a:normAutofit/>
          </a:bodyPr>
          <a:lstStyle/>
          <a:p>
            <a:pPr algn="ctr"/>
            <a:r>
              <a:rPr lang="tr-TR" dirty="0">
                <a:solidFill>
                  <a:schemeClr val="bg1"/>
                </a:solidFill>
              </a:rPr>
              <a:t> </a:t>
            </a:r>
            <a:r>
              <a:rPr lang="tr-TR" sz="4800" dirty="0">
                <a:solidFill>
                  <a:schemeClr val="bg1"/>
                </a:solidFill>
              </a:rPr>
              <a:t>ÇATIŞMA</a:t>
            </a:r>
            <a:endParaRPr lang="tr-TR" sz="4800" dirty="0">
              <a:solidFill>
                <a:schemeClr val="bg1"/>
              </a:solidFill>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499360"/>
            <a:ext cx="5302504" cy="4043680"/>
          </a:xfrm>
        </p:spPr>
        <p:txBody>
          <a:bodyPr anchor="t">
            <a:normAutofit/>
          </a:bodyPr>
          <a:lstStyle/>
          <a:p>
            <a:r>
              <a:rPr lang="tr-TR" sz="2400" dirty="0"/>
              <a:t>Anne baba ve çocuk arasındaki iletişimi bir </a:t>
            </a:r>
            <a:r>
              <a:rPr lang="tr-TR" sz="2400" dirty="0">
                <a:solidFill>
                  <a:srgbClr val="00B050"/>
                </a:solidFill>
              </a:rPr>
              <a:t>GÜÇ MÜCADELESİ </a:t>
            </a:r>
            <a:r>
              <a:rPr lang="tr-TR" sz="2400" dirty="0"/>
              <a:t>haline getirmemek gerekir.</a:t>
            </a:r>
          </a:p>
          <a:p>
            <a:r>
              <a:rPr lang="tr-TR" sz="2400" dirty="0"/>
              <a:t>Anne baba ve çocuk arasındaki zıtlaşmalar </a:t>
            </a:r>
            <a:r>
              <a:rPr lang="tr-TR" sz="2400" dirty="0">
                <a:solidFill>
                  <a:srgbClr val="FF0000"/>
                </a:solidFill>
              </a:rPr>
              <a:t>KAZAN-KAYBET </a:t>
            </a:r>
            <a:r>
              <a:rPr lang="tr-TR" sz="2400" dirty="0"/>
              <a:t>yaklaşımına dönüşmektedir.</a:t>
            </a:r>
          </a:p>
        </p:txBody>
      </p:sp>
      <p:pic>
        <p:nvPicPr>
          <p:cNvPr id="1028" name="Picture 4" descr="Female psychologist having conversation with wife and husband during psychological therapy session cartoon vector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369" y="1858299"/>
            <a:ext cx="4506702" cy="339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63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1219200"/>
            <a:ext cx="4818888" cy="902208"/>
          </a:xfrm>
          <a:solidFill>
            <a:srgbClr val="5EB7DD"/>
          </a:solidFill>
        </p:spPr>
        <p:txBody>
          <a:bodyPr anchor="ctr">
            <a:normAutofit/>
          </a:bodyPr>
          <a:lstStyle/>
          <a:p>
            <a:pPr algn="ctr"/>
            <a:r>
              <a:rPr lang="tr-TR" b="1" dirty="0">
                <a:solidFill>
                  <a:schemeClr val="bg1"/>
                </a:solidFill>
              </a:rPr>
              <a:t>BEN DİLİ</a:t>
            </a:r>
            <a:endParaRPr lang="tr-TR" sz="3600" dirty="0">
              <a:solidFill>
                <a:schemeClr val="bg1"/>
              </a:solidFill>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499360"/>
            <a:ext cx="5302504" cy="4043680"/>
          </a:xfrm>
        </p:spPr>
        <p:txBody>
          <a:bodyPr anchor="t">
            <a:normAutofit fontScale="92500" lnSpcReduction="10000"/>
          </a:bodyPr>
          <a:lstStyle/>
          <a:p>
            <a:r>
              <a:rPr lang="tr-TR" sz="2400" dirty="0"/>
              <a:t>Konuşanın rahatlamasını, duygularını ifade etmesini sağlar.</a:t>
            </a:r>
          </a:p>
          <a:p>
            <a:r>
              <a:rPr lang="tr-TR" sz="2400" dirty="0"/>
              <a:t>Karşı tarafın savunmaya geçmeden dinlemesini sağlar.</a:t>
            </a:r>
          </a:p>
          <a:p>
            <a:r>
              <a:rPr lang="tr-TR" sz="2400" dirty="0"/>
              <a:t>Çocuğa kazandırılmak istenilen davranışı etkili kılar.</a:t>
            </a:r>
          </a:p>
          <a:p>
            <a:r>
              <a:rPr lang="tr-TR" sz="2400" dirty="0"/>
              <a:t>Kızgınlığın daha başka nedenlerden kaynaklandığını fark etmemizi sağlar.</a:t>
            </a:r>
          </a:p>
          <a:p>
            <a:r>
              <a:rPr lang="tr-TR" sz="2400" dirty="0"/>
              <a:t>Çocuğun kişisel sorumluluklarının gelişmesini sağlar. </a:t>
            </a:r>
          </a:p>
          <a:p>
            <a:r>
              <a:rPr lang="tr-TR" sz="2400" dirty="0"/>
              <a:t>Ona kendi davranışlarından sorumlu olmayı öğretir.</a:t>
            </a:r>
          </a:p>
        </p:txBody>
      </p:sp>
      <p:pic>
        <p:nvPicPr>
          <p:cNvPr id="4" name="Resim 3"/>
          <p:cNvPicPr>
            <a:picLocks noChangeAspect="1"/>
          </p:cNvPicPr>
          <p:nvPr/>
        </p:nvPicPr>
        <p:blipFill>
          <a:blip r:embed="rId2"/>
          <a:stretch>
            <a:fillRect/>
          </a:stretch>
        </p:blipFill>
        <p:spPr>
          <a:xfrm>
            <a:off x="6243484" y="2499360"/>
            <a:ext cx="5299587" cy="3773621"/>
          </a:xfrm>
          <a:prstGeom prst="rect">
            <a:avLst/>
          </a:prstGeom>
        </p:spPr>
      </p:pic>
    </p:spTree>
    <p:extLst>
      <p:ext uri="{BB962C8B-B14F-4D97-AF65-F5344CB8AC3E}">
        <p14:creationId xmlns:p14="http://schemas.microsoft.com/office/powerpoint/2010/main" val="59505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1288868"/>
            <a:ext cx="4818888" cy="832539"/>
          </a:xfrm>
          <a:solidFill>
            <a:schemeClr val="accent3">
              <a:lumMod val="60000"/>
              <a:lumOff val="40000"/>
            </a:schemeClr>
          </a:solidFill>
        </p:spPr>
        <p:txBody>
          <a:bodyPr anchor="ctr">
            <a:normAutofit/>
          </a:bodyPr>
          <a:lstStyle/>
          <a:p>
            <a:pPr algn="ctr"/>
            <a:r>
              <a:rPr lang="tr-TR" sz="4800" b="1" dirty="0">
                <a:solidFill>
                  <a:schemeClr val="bg1"/>
                </a:solidFill>
              </a:rPr>
              <a:t>SEN DİLİ</a:t>
            </a:r>
            <a:endParaRPr lang="tr-TR" sz="4000" dirty="0">
              <a:solidFill>
                <a:schemeClr val="bg1"/>
              </a:solidFill>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499360"/>
            <a:ext cx="5302504" cy="4043680"/>
          </a:xfrm>
        </p:spPr>
        <p:txBody>
          <a:bodyPr anchor="t">
            <a:normAutofit/>
          </a:bodyPr>
          <a:lstStyle/>
          <a:p>
            <a:r>
              <a:rPr lang="tr-TR" sz="2400" dirty="0"/>
              <a:t>Kişiyi Suçlayıcıdır, davranıştan çok kişiliğe yöneliktir. </a:t>
            </a:r>
          </a:p>
          <a:p>
            <a:r>
              <a:rPr lang="tr-TR" sz="2400" dirty="0"/>
              <a:t>Yeniden konuşma isteğini engelleyicidir.</a:t>
            </a:r>
          </a:p>
          <a:p>
            <a:r>
              <a:rPr lang="tr-TR" sz="2400" dirty="0"/>
              <a:t>Kişi kendini suçlanmış ve anlaşılmamış hisseder. Neye kızıldığının anlaşılmamasına sebep olur.</a:t>
            </a:r>
          </a:p>
          <a:p>
            <a:r>
              <a:rPr lang="tr-TR" sz="2400" dirty="0"/>
              <a:t>Kişiyi </a:t>
            </a:r>
            <a:r>
              <a:rPr lang="tr-TR" sz="2400" dirty="0" err="1"/>
              <a:t>gücendirir,kırar</a:t>
            </a:r>
            <a:r>
              <a:rPr lang="tr-TR" sz="2400" dirty="0"/>
              <a:t>.</a:t>
            </a:r>
          </a:p>
          <a:p>
            <a:r>
              <a:rPr lang="tr-TR" sz="2400" dirty="0"/>
              <a:t>Kişinin direnmesine neden olur.</a:t>
            </a:r>
          </a:p>
        </p:txBody>
      </p:sp>
      <p:pic>
        <p:nvPicPr>
          <p:cNvPr id="6" name="Resim 5"/>
          <p:cNvPicPr>
            <a:picLocks noChangeAspect="1"/>
          </p:cNvPicPr>
          <p:nvPr/>
        </p:nvPicPr>
        <p:blipFill>
          <a:blip r:embed="rId2"/>
          <a:stretch>
            <a:fillRect/>
          </a:stretch>
        </p:blipFill>
        <p:spPr>
          <a:xfrm>
            <a:off x="6093102" y="2121407"/>
            <a:ext cx="5526588" cy="3544875"/>
          </a:xfrm>
          <a:prstGeom prst="rect">
            <a:avLst/>
          </a:prstGeom>
        </p:spPr>
      </p:pic>
    </p:spTree>
    <p:extLst>
      <p:ext uri="{BB962C8B-B14F-4D97-AF65-F5344CB8AC3E}">
        <p14:creationId xmlns:p14="http://schemas.microsoft.com/office/powerpoint/2010/main" val="276086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1158240"/>
            <a:ext cx="4818888" cy="963168"/>
          </a:xfrm>
          <a:solidFill>
            <a:schemeClr val="accent2">
              <a:lumMod val="75000"/>
            </a:schemeClr>
          </a:solidFill>
        </p:spPr>
        <p:txBody>
          <a:bodyPr anchor="ctr">
            <a:normAutofit/>
          </a:bodyPr>
          <a:lstStyle/>
          <a:p>
            <a:r>
              <a:rPr lang="tr-TR" sz="4000" b="1" dirty="0">
                <a:solidFill>
                  <a:schemeClr val="bg1"/>
                </a:solidFill>
              </a:rPr>
              <a:t>Etkili İletişim İçin;</a:t>
            </a:r>
            <a:endParaRPr lang="tr-TR" sz="3400" dirty="0">
              <a:solidFill>
                <a:schemeClr val="bg1"/>
              </a:solidFill>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931458"/>
            <a:ext cx="5302504" cy="3611581"/>
          </a:xfrm>
        </p:spPr>
        <p:txBody>
          <a:bodyPr anchor="t">
            <a:normAutofit/>
          </a:bodyPr>
          <a:lstStyle/>
          <a:p>
            <a:r>
              <a:rPr lang="tr-TR" sz="2400" dirty="0"/>
              <a:t>Saygı duymak </a:t>
            </a:r>
          </a:p>
          <a:p>
            <a:r>
              <a:rPr lang="tr-TR" sz="2400" dirty="0"/>
              <a:t>Doğal davranabilmek </a:t>
            </a:r>
          </a:p>
          <a:p>
            <a:r>
              <a:rPr lang="tr-TR" sz="2400" dirty="0"/>
              <a:t>Empati</a:t>
            </a:r>
          </a:p>
          <a:p>
            <a:r>
              <a:rPr lang="tr-TR" sz="2400" dirty="0"/>
              <a:t>Etkin dinleme</a:t>
            </a:r>
          </a:p>
        </p:txBody>
      </p:sp>
      <p:pic>
        <p:nvPicPr>
          <p:cNvPr id="3074" name="Picture 2" descr="Group discussion concept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276" y="2121408"/>
            <a:ext cx="4638518" cy="296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27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557276" y="879566"/>
            <a:ext cx="4818888" cy="1356410"/>
          </a:xfrm>
          <a:solidFill>
            <a:schemeClr val="accent4"/>
          </a:solidFill>
        </p:spPr>
        <p:txBody>
          <a:bodyPr anchor="ctr">
            <a:normAutofit/>
          </a:bodyPr>
          <a:lstStyle/>
          <a:p>
            <a:r>
              <a:rPr lang="tr-TR" sz="4000" b="1" dirty="0">
                <a:solidFill>
                  <a:schemeClr val="bg1"/>
                </a:solidFill>
              </a:rPr>
              <a:t>İletişim Engelleri Nelerdir?</a:t>
            </a:r>
            <a:endParaRPr lang="tr-TR" sz="3400" dirty="0">
              <a:solidFill>
                <a:schemeClr val="bg1"/>
              </a:solidFill>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528048"/>
            <a:ext cx="5302504" cy="4014992"/>
          </a:xfrm>
        </p:spPr>
        <p:txBody>
          <a:bodyPr anchor="t">
            <a:normAutofit/>
          </a:bodyPr>
          <a:lstStyle/>
          <a:p>
            <a:r>
              <a:rPr lang="tr-TR" sz="2400" dirty="0"/>
              <a:t>Sıklıkla Emir Cümleleri Kurmak;</a:t>
            </a:r>
          </a:p>
          <a:p>
            <a:r>
              <a:rPr lang="tr-TR" sz="2400" dirty="0"/>
              <a:t>Gözdağı Vererek Konuşma Biçimi;</a:t>
            </a:r>
          </a:p>
          <a:p>
            <a:r>
              <a:rPr lang="tr-TR" sz="2400" dirty="0"/>
              <a:t>Sürekli Öğüt Verme, Çözüm Önerileri Getirme;</a:t>
            </a:r>
          </a:p>
          <a:p>
            <a:r>
              <a:rPr lang="tr-TR" sz="2400" dirty="0"/>
              <a:t>Sıklıkla Yargılamak, Eleştirmek;</a:t>
            </a:r>
          </a:p>
          <a:p>
            <a:r>
              <a:rPr lang="tr-TR" sz="2400" dirty="0"/>
              <a:t> Çocuğu Sürekli Övmek;</a:t>
            </a:r>
          </a:p>
          <a:p>
            <a:r>
              <a:rPr lang="tr-TR" sz="2400" dirty="0"/>
              <a:t>Sürekli Soru Sormak, Sınamak, Sorgulamak;</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440" y="2528048"/>
            <a:ext cx="5487906" cy="3116895"/>
          </a:xfrm>
          <a:prstGeom prst="rect">
            <a:avLst/>
          </a:prstGeom>
        </p:spPr>
      </p:pic>
    </p:spTree>
    <p:extLst>
      <p:ext uri="{BB962C8B-B14F-4D97-AF65-F5344CB8AC3E}">
        <p14:creationId xmlns:p14="http://schemas.microsoft.com/office/powerpoint/2010/main" val="853375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558800"/>
            <a:ext cx="4818888" cy="1625600"/>
          </a:xfrm>
          <a:solidFill>
            <a:schemeClr val="accent3">
              <a:lumMod val="20000"/>
              <a:lumOff val="80000"/>
            </a:schemeClr>
          </a:solidFill>
        </p:spPr>
        <p:txBody>
          <a:bodyPr anchor="ctr">
            <a:normAutofit/>
          </a:bodyPr>
          <a:lstStyle/>
          <a:p>
            <a:r>
              <a:rPr lang="tr-TR" sz="3600" dirty="0">
                <a:solidFill>
                  <a:schemeClr val="accent6">
                    <a:lumMod val="50000"/>
                  </a:schemeClr>
                </a:solidFill>
              </a:rPr>
              <a:t>Aile İçi İletişimi Güçlendirmenin Püf Noktaları</a:t>
            </a:r>
            <a:endParaRPr lang="tr-TR" sz="3600" dirty="0">
              <a:solidFill>
                <a:schemeClr val="accent6">
                  <a:lumMod val="50000"/>
                </a:schemeClr>
              </a:solidFill>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499360"/>
            <a:ext cx="5302504" cy="4043680"/>
          </a:xfrm>
        </p:spPr>
        <p:txBody>
          <a:bodyPr anchor="t">
            <a:normAutofit fontScale="92500" lnSpcReduction="10000"/>
          </a:bodyPr>
          <a:lstStyle/>
          <a:p>
            <a:r>
              <a:rPr lang="tr-TR" sz="2400" dirty="0">
                <a:solidFill>
                  <a:srgbClr val="FF0000"/>
                </a:solidFill>
              </a:rPr>
              <a:t>Aktif bir dinleyici </a:t>
            </a:r>
            <a:r>
              <a:rPr lang="tr-TR" sz="2400" dirty="0"/>
              <a:t>olun. Bir aile bireyiniz size bir şey anlattığında onu dinlediğinizi, ona önem verdiğinizi beden dilinizle yansıtın.</a:t>
            </a:r>
          </a:p>
          <a:p>
            <a:r>
              <a:rPr lang="tr-TR" sz="2400" dirty="0"/>
              <a:t>Her ne olursa olsun karşınızdaki kişiye </a:t>
            </a:r>
            <a:r>
              <a:rPr lang="tr-TR" sz="2400" dirty="0">
                <a:solidFill>
                  <a:srgbClr val="FF0000"/>
                </a:solidFill>
              </a:rPr>
              <a:t>saygı duyun.</a:t>
            </a:r>
          </a:p>
          <a:p>
            <a:r>
              <a:rPr lang="tr-TR" sz="2400" dirty="0"/>
              <a:t>Karşınızdaki kişiyi olduğu gibi kabul edin.</a:t>
            </a:r>
          </a:p>
          <a:p>
            <a:r>
              <a:rPr lang="tr-TR" sz="2400" dirty="0"/>
              <a:t>Olaylara onun gözünden bakmaya çalışın. </a:t>
            </a:r>
            <a:r>
              <a:rPr lang="tr-TR" sz="2400" dirty="0">
                <a:solidFill>
                  <a:srgbClr val="FF0000"/>
                </a:solidFill>
              </a:rPr>
              <a:t>Empati</a:t>
            </a:r>
            <a:r>
              <a:rPr lang="tr-TR" sz="2400" dirty="0"/>
              <a:t>, bütün ilişkilerin temel taşlarından biridir.</a:t>
            </a:r>
          </a:p>
          <a:p>
            <a:r>
              <a:rPr lang="tr-TR" sz="2400" dirty="0"/>
              <a:t>Ailecek birlikte vakit geçirebileceğiniz etkinlikler düzenleyin. Birbirinize zaman ayırın.</a:t>
            </a:r>
          </a:p>
        </p:txBody>
      </p:sp>
      <p:pic>
        <p:nvPicPr>
          <p:cNvPr id="4" name="Resim 3" descr="metin, vektör grafikler içeren bir resim&#10;&#10;Açıklama otomatik olarak oluşturuldu">
            <a:extLst>
              <a:ext uri="{FF2B5EF4-FFF2-40B4-BE49-F238E27FC236}">
                <a16:creationId xmlns:a16="http://schemas.microsoft.com/office/drawing/2014/main" id="{6B5A4962-3A3F-494F-9F4E-28D652ECBF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80760" y="2372868"/>
            <a:ext cx="5458968" cy="3643861"/>
          </a:xfrm>
          <a:prstGeom prst="rect">
            <a:avLst/>
          </a:prstGeom>
        </p:spPr>
      </p:pic>
    </p:spTree>
    <p:extLst>
      <p:ext uri="{BB962C8B-B14F-4D97-AF65-F5344CB8AC3E}">
        <p14:creationId xmlns:p14="http://schemas.microsoft.com/office/powerpoint/2010/main" val="604604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499360"/>
            <a:ext cx="5302504" cy="4043680"/>
          </a:xfrm>
        </p:spPr>
        <p:txBody>
          <a:bodyPr anchor="t">
            <a:normAutofit fontScale="92500" lnSpcReduction="10000"/>
          </a:bodyPr>
          <a:lstStyle/>
          <a:p>
            <a:r>
              <a:rPr lang="tr-TR" sz="2400" dirty="0"/>
              <a:t>Ev içinde </a:t>
            </a:r>
            <a:r>
              <a:rPr lang="tr-TR" sz="2400" dirty="0">
                <a:solidFill>
                  <a:srgbClr val="FF0000"/>
                </a:solidFill>
              </a:rPr>
              <a:t>demokratik bir ortam </a:t>
            </a:r>
            <a:r>
              <a:rPr lang="tr-TR" sz="2400" dirty="0"/>
              <a:t>oluşturun. Herkesin fikrini ortaya koyduğu ve her fikrin önemli olduğu ortam yaratın.</a:t>
            </a:r>
          </a:p>
          <a:p>
            <a:r>
              <a:rPr lang="tr-TR" sz="2400" dirty="0"/>
              <a:t>Yaşanan sorunları yorum katmadan </a:t>
            </a:r>
            <a:r>
              <a:rPr lang="tr-TR" sz="2400" dirty="0">
                <a:solidFill>
                  <a:srgbClr val="FF0000"/>
                </a:solidFill>
              </a:rPr>
              <a:t>açık ve net </a:t>
            </a:r>
            <a:r>
              <a:rPr lang="tr-TR" sz="2400" dirty="0"/>
              <a:t>bir şekilde ortaya koyun.</a:t>
            </a:r>
          </a:p>
          <a:p>
            <a:r>
              <a:rPr lang="tr-TR" sz="2400" dirty="0"/>
              <a:t>Biri bir şey anlattığında telefon, televizyon, gazete gibi başka şeylerle uğraşmak yerine o kişiye, anlatılana </a:t>
            </a:r>
            <a:r>
              <a:rPr lang="tr-TR" sz="2400" dirty="0">
                <a:solidFill>
                  <a:srgbClr val="FF0000"/>
                </a:solidFill>
              </a:rPr>
              <a:t>odaklanın</a:t>
            </a:r>
            <a:r>
              <a:rPr lang="tr-TR" sz="2400" dirty="0"/>
              <a:t>.</a:t>
            </a:r>
          </a:p>
          <a:p>
            <a:r>
              <a:rPr lang="tr-TR" sz="2400" dirty="0"/>
              <a:t>Aileyi ilgilendiren durumlarda herkesin söz hakkı olmasına özen gösterin.</a:t>
            </a:r>
          </a:p>
          <a:p>
            <a:pPr lvl="0"/>
            <a:r>
              <a:rPr lang="tr-TR" sz="2200" dirty="0">
                <a:solidFill>
                  <a:prstClr val="black"/>
                </a:solidFill>
              </a:rPr>
              <a:t>Sizi rahatsız eden bir durum olduğunda susmak yerine olduğu gibi ortaya koyun.</a:t>
            </a:r>
          </a:p>
          <a:p>
            <a:endParaRPr lang="tr-TR" sz="2400" dirty="0"/>
          </a:p>
        </p:txBody>
      </p:sp>
      <p:pic>
        <p:nvPicPr>
          <p:cNvPr id="4" name="Resim 3" descr="metin, vektör grafikler içeren bir resim&#10;&#10;Açıklama otomatik olarak oluşturuldu">
            <a:extLst>
              <a:ext uri="{FF2B5EF4-FFF2-40B4-BE49-F238E27FC236}">
                <a16:creationId xmlns:a16="http://schemas.microsoft.com/office/drawing/2014/main" id="{6B5A4962-3A3F-494F-9F4E-28D652ECBF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80760" y="2372868"/>
            <a:ext cx="5458968" cy="3643861"/>
          </a:xfrm>
          <a:prstGeom prst="rect">
            <a:avLst/>
          </a:prstGeom>
        </p:spPr>
      </p:pic>
      <p:sp>
        <p:nvSpPr>
          <p:cNvPr id="9" name="Başlık 1">
            <a:extLst>
              <a:ext uri="{FF2B5EF4-FFF2-40B4-BE49-F238E27FC236}">
                <a16:creationId xmlns:a16="http://schemas.microsoft.com/office/drawing/2014/main" id="{37BFE767-754C-48AD-A924-2B87A5C4C55F}"/>
              </a:ext>
            </a:extLst>
          </p:cNvPr>
          <p:cNvSpPr txBox="1">
            <a:spLocks/>
          </p:cNvSpPr>
          <p:nvPr/>
        </p:nvSpPr>
        <p:spPr>
          <a:xfrm>
            <a:off x="630936" y="558800"/>
            <a:ext cx="4818888" cy="1625600"/>
          </a:xfrm>
          <a:prstGeom prst="rect">
            <a:avLst/>
          </a:prstGeom>
          <a:solidFill>
            <a:schemeClr val="accent3">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a:solidFill>
                  <a:schemeClr val="accent6">
                    <a:lumMod val="50000"/>
                  </a:schemeClr>
                </a:solidFill>
              </a:rPr>
              <a:t>Aile İçi İletişimi Güçlendirmenin Püf Noktaları</a:t>
            </a:r>
            <a:endParaRPr lang="tr-TR" sz="3600" dirty="0">
              <a:solidFill>
                <a:schemeClr val="accent6">
                  <a:lumMod val="50000"/>
                </a:schemeClr>
              </a:solidFill>
              <a:latin typeface="+mn-lt"/>
            </a:endParaRPr>
          </a:p>
        </p:txBody>
      </p:sp>
    </p:spTree>
    <p:extLst>
      <p:ext uri="{BB962C8B-B14F-4D97-AF65-F5344CB8AC3E}">
        <p14:creationId xmlns:p14="http://schemas.microsoft.com/office/powerpoint/2010/main" val="389215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499360"/>
            <a:ext cx="4797552" cy="4043680"/>
          </a:xfrm>
        </p:spPr>
        <p:txBody>
          <a:bodyPr anchor="t">
            <a:normAutofit/>
          </a:bodyPr>
          <a:lstStyle/>
          <a:p>
            <a:r>
              <a:rPr lang="tr-TR" sz="2400" dirty="0">
                <a:solidFill>
                  <a:srgbClr val="0070C0"/>
                </a:solidFill>
              </a:rPr>
              <a:t>Yaptığımız her hareket, söylediğimiz her söz, sergilediğimiz her davranış karşımızdaki kişiye bir mesaj verir </a:t>
            </a:r>
            <a:r>
              <a:rPr lang="tr-TR" sz="2400" dirty="0"/>
              <a:t>ve kişiler de aldıkları bu mesajlar doğrultusunda kendilerini tanımlar, değerli ya da değersiz olduklarına, güvende olup olmadıklarına karar verirler. Bu nedenle  onları değerli ve güvende hissetmelerini sağlamak için aile içi iletişimi kuvvetlendirmek çok önemli.</a:t>
            </a:r>
          </a:p>
        </p:txBody>
      </p:sp>
      <p:pic>
        <p:nvPicPr>
          <p:cNvPr id="4100" name="Picture 4" descr="Speech-language pathologist. basic language skills. articulation problem. speech therapy, language therapy, improve language development concept. pinkish coral bluevector vector isolated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919" y="2372868"/>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9" name="Başlık 1">
            <a:extLst>
              <a:ext uri="{FF2B5EF4-FFF2-40B4-BE49-F238E27FC236}">
                <a16:creationId xmlns:a16="http://schemas.microsoft.com/office/drawing/2014/main" id="{2F66B3F8-3413-40F8-B0DB-C748E38BFE17}"/>
              </a:ext>
            </a:extLst>
          </p:cNvPr>
          <p:cNvSpPr txBox="1">
            <a:spLocks/>
          </p:cNvSpPr>
          <p:nvPr/>
        </p:nvSpPr>
        <p:spPr>
          <a:xfrm>
            <a:off x="630936" y="558800"/>
            <a:ext cx="4818888" cy="1625600"/>
          </a:xfrm>
          <a:prstGeom prst="rect">
            <a:avLst/>
          </a:prstGeom>
          <a:solidFill>
            <a:schemeClr val="accent3">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a:solidFill>
                  <a:schemeClr val="accent6">
                    <a:lumMod val="50000"/>
                  </a:schemeClr>
                </a:solidFill>
              </a:rPr>
              <a:t>Aile İçi İletişimi Güçlendirmenin Püf Noktaları</a:t>
            </a:r>
            <a:endParaRPr lang="tr-TR" sz="3600" dirty="0">
              <a:solidFill>
                <a:schemeClr val="accent6">
                  <a:lumMod val="50000"/>
                </a:schemeClr>
              </a:solidFill>
              <a:latin typeface="+mn-lt"/>
            </a:endParaRPr>
          </a:p>
        </p:txBody>
      </p:sp>
    </p:spTree>
    <p:extLst>
      <p:ext uri="{BB962C8B-B14F-4D97-AF65-F5344CB8AC3E}">
        <p14:creationId xmlns:p14="http://schemas.microsoft.com/office/powerpoint/2010/main" val="3635485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0">
            <a:extLst>
              <a:ext uri="{FF2B5EF4-FFF2-40B4-BE49-F238E27FC236}">
                <a16:creationId xmlns:a16="http://schemas.microsoft.com/office/drawing/2014/main" id="{CC413EBD-6EB4-46B9-8D02-7009F0BD3EE8}"/>
              </a:ext>
            </a:extLst>
          </p:cNvPr>
          <p:cNvSpPr>
            <a:spLocks noGrp="1"/>
          </p:cNvSpPr>
          <p:nvPr>
            <p:ph type="title"/>
          </p:nvPr>
        </p:nvSpPr>
        <p:spPr>
          <a:xfrm>
            <a:off x="1866736" y="5097836"/>
            <a:ext cx="3876086" cy="1556907"/>
          </a:xfrm>
        </p:spPr>
        <p:txBody>
          <a:bodyPr anchor="ctr">
            <a:normAutofit/>
          </a:bodyPr>
          <a:lstStyle/>
          <a:p>
            <a:r>
              <a:rPr lang="tr-TR" sz="3200" dirty="0">
                <a:latin typeface="+mn-lt"/>
              </a:rPr>
              <a:t>Murat YAĞMUR</a:t>
            </a:r>
            <a:br>
              <a:rPr lang="tr-TR" sz="3200" dirty="0">
                <a:latin typeface="+mn-lt"/>
              </a:rPr>
            </a:br>
            <a:r>
              <a:rPr lang="tr-TR" sz="3200" dirty="0"/>
              <a:t>Psikolojik Danışman</a:t>
            </a:r>
          </a:p>
        </p:txBody>
      </p:sp>
      <p:sp>
        <p:nvSpPr>
          <p:cNvPr id="13" name="İçerik Yer Tutucusu 12">
            <a:extLst>
              <a:ext uri="{FF2B5EF4-FFF2-40B4-BE49-F238E27FC236}">
                <a16:creationId xmlns:a16="http://schemas.microsoft.com/office/drawing/2014/main" id="{5965B8AD-7823-48FE-A9DA-2C2345D997DE}"/>
              </a:ext>
            </a:extLst>
          </p:cNvPr>
          <p:cNvSpPr>
            <a:spLocks noGrp="1"/>
          </p:cNvSpPr>
          <p:nvPr>
            <p:ph idx="1"/>
          </p:nvPr>
        </p:nvSpPr>
        <p:spPr>
          <a:xfrm>
            <a:off x="6833419" y="5063423"/>
            <a:ext cx="4758814" cy="1556907"/>
          </a:xfrm>
        </p:spPr>
        <p:txBody>
          <a:bodyPr anchor="ctr">
            <a:normAutofit/>
          </a:bodyPr>
          <a:lstStyle/>
          <a:p>
            <a:pPr marL="0" indent="0">
              <a:buNone/>
            </a:pPr>
            <a:r>
              <a:rPr lang="tr-TR" sz="1800" dirty="0">
                <a:latin typeface="+mj-lt"/>
              </a:rPr>
              <a:t>Şanlıurfa Rehberlik ve Araştırma Merkezi</a:t>
            </a:r>
          </a:p>
        </p:txBody>
      </p:sp>
      <p:pic>
        <p:nvPicPr>
          <p:cNvPr id="1026" name="Picture 2" descr="https://images.slideplayer.biz.tr/33/10488825/slides/slide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000" y="383137"/>
            <a:ext cx="8640000" cy="48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51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640080"/>
            <a:ext cx="4818888" cy="1481328"/>
          </a:xfrm>
          <a:solidFill>
            <a:schemeClr val="accent4">
              <a:lumMod val="75000"/>
            </a:schemeClr>
          </a:solidFill>
        </p:spPr>
        <p:txBody>
          <a:bodyPr anchor="ctr">
            <a:normAutofit/>
          </a:bodyPr>
          <a:lstStyle/>
          <a:p>
            <a:r>
              <a:rPr lang="tr-TR" dirty="0">
                <a:solidFill>
                  <a:srgbClr val="FFC000"/>
                </a:solidFill>
              </a:rPr>
              <a:t>Aile İçi İletişim</a:t>
            </a:r>
            <a:br>
              <a:rPr lang="tr-TR" dirty="0">
                <a:solidFill>
                  <a:srgbClr val="FFC000"/>
                </a:solidFill>
              </a:rPr>
            </a:br>
            <a:r>
              <a:rPr lang="tr-TR" dirty="0">
                <a:solidFill>
                  <a:srgbClr val="FFC000"/>
                </a:solidFill>
              </a:rPr>
              <a:t>Neden Önemli?</a:t>
            </a: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660904"/>
            <a:ext cx="4818888" cy="3547872"/>
          </a:xfrm>
        </p:spPr>
        <p:txBody>
          <a:bodyPr anchor="t">
            <a:normAutofit/>
          </a:bodyPr>
          <a:lstStyle/>
          <a:p>
            <a:pPr marL="0" indent="0">
              <a:buNone/>
            </a:pPr>
            <a:r>
              <a:rPr lang="tr-TR" sz="2200" dirty="0"/>
              <a:t>Aile içi iletişim hayatın her aşaması ve gelecek için oldukça önemlidir. Her anne baba hayatı boyunca çocuklarına en iyi imkânları sağlamak, onları en iyi koşullarda büyütmek ister. Aslında bunun için, yani çocuklara en iyi hayatı sağlamak için yapılabilecek en önemli ve en temel şey; ev içerisinde eşler arasında ve çocukla sağlıklı iletişimin hâkim olduğu bir ortam yaratmaktır. </a:t>
            </a:r>
          </a:p>
          <a:p>
            <a:pPr lvl="1"/>
            <a:endParaRPr lang="tr-TR" sz="2000" dirty="0">
              <a:latin typeface="+mj-lt"/>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927" y="2497925"/>
            <a:ext cx="4281969" cy="3082603"/>
          </a:xfrm>
          <a:prstGeom prst="rect">
            <a:avLst/>
          </a:prstGeom>
        </p:spPr>
      </p:pic>
    </p:spTree>
    <p:extLst>
      <p:ext uri="{BB962C8B-B14F-4D97-AF65-F5344CB8AC3E}">
        <p14:creationId xmlns:p14="http://schemas.microsoft.com/office/powerpoint/2010/main" val="405338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640080"/>
            <a:ext cx="4818888" cy="1481328"/>
          </a:xfrm>
          <a:solidFill>
            <a:schemeClr val="accent4">
              <a:lumMod val="75000"/>
            </a:schemeClr>
          </a:solidFill>
        </p:spPr>
        <p:txBody>
          <a:bodyPr anchor="ctr">
            <a:normAutofit/>
          </a:bodyPr>
          <a:lstStyle/>
          <a:p>
            <a:r>
              <a:rPr lang="tr-TR" dirty="0">
                <a:solidFill>
                  <a:srgbClr val="FFC000"/>
                </a:solidFill>
              </a:rPr>
              <a:t>Aile İçi İletişim </a:t>
            </a:r>
            <a:br>
              <a:rPr lang="tr-TR" dirty="0">
                <a:solidFill>
                  <a:srgbClr val="FFC000"/>
                </a:solidFill>
              </a:rPr>
            </a:br>
            <a:r>
              <a:rPr lang="tr-TR" dirty="0">
                <a:solidFill>
                  <a:srgbClr val="FFC000"/>
                </a:solidFill>
              </a:rPr>
              <a:t>Neden Önemli?</a:t>
            </a:r>
            <a:endParaRPr lang="tr-TR" sz="3600" dirty="0">
              <a:solidFill>
                <a:srgbClr val="FFC000"/>
              </a:solidFill>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660904"/>
            <a:ext cx="4818888" cy="3547872"/>
          </a:xfrm>
        </p:spPr>
        <p:txBody>
          <a:bodyPr anchor="t">
            <a:normAutofit/>
          </a:bodyPr>
          <a:lstStyle/>
          <a:p>
            <a:pPr marL="0" lvl="0" indent="0">
              <a:buNone/>
            </a:pPr>
            <a:r>
              <a:rPr lang="tr-TR" sz="2400" dirty="0">
                <a:solidFill>
                  <a:prstClr val="black"/>
                </a:solidFill>
                <a:latin typeface="Corbel" panose="020B0503020204020204"/>
              </a:rPr>
              <a:t>Kişisel duyguların, fikirlerin paylaşılamadığı ya da bir karşılık görmediği, iletişim ve ilişki açısından doyuma ulaşılamayan evlerde kişilerin dışarıya yönelmesi sonucu aile bireyleri birbirlerine yabancılaşmaya başlamaktadır. Bu durum uzun vadede karşılıklı çatışmalara, üstesinden gelinmesi zor sorunlara yol açmaktadır.</a:t>
            </a:r>
          </a:p>
          <a:p>
            <a:pPr lvl="0"/>
            <a:endParaRPr lang="tr-TR" sz="2400" dirty="0">
              <a:solidFill>
                <a:prstClr val="black"/>
              </a:solidFill>
              <a:latin typeface="Corbel" panose="020B0503020204020204"/>
            </a:endParaRPr>
          </a:p>
          <a:p>
            <a:endParaRPr lang="tr-TR"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927" y="2497925"/>
            <a:ext cx="4281969" cy="3082603"/>
          </a:xfrm>
          <a:prstGeom prst="rect">
            <a:avLst/>
          </a:prstGeom>
        </p:spPr>
      </p:pic>
    </p:spTree>
    <p:extLst>
      <p:ext uri="{BB962C8B-B14F-4D97-AF65-F5344CB8AC3E}">
        <p14:creationId xmlns:p14="http://schemas.microsoft.com/office/powerpoint/2010/main" val="35516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640080"/>
            <a:ext cx="4818888" cy="1481328"/>
          </a:xfrm>
          <a:solidFill>
            <a:schemeClr val="accent4">
              <a:lumMod val="75000"/>
            </a:schemeClr>
          </a:solidFill>
        </p:spPr>
        <p:txBody>
          <a:bodyPr anchor="ctr">
            <a:normAutofit/>
          </a:bodyPr>
          <a:lstStyle/>
          <a:p>
            <a:r>
              <a:rPr lang="tr-TR" dirty="0">
                <a:solidFill>
                  <a:srgbClr val="FFC000"/>
                </a:solidFill>
              </a:rPr>
              <a:t>Aile İçi İletişim </a:t>
            </a:r>
            <a:br>
              <a:rPr lang="tr-TR" dirty="0">
                <a:solidFill>
                  <a:srgbClr val="FFC000"/>
                </a:solidFill>
              </a:rPr>
            </a:br>
            <a:r>
              <a:rPr lang="tr-TR" dirty="0">
                <a:solidFill>
                  <a:srgbClr val="FFC000"/>
                </a:solidFill>
              </a:rPr>
              <a:t>Neden Önemli?</a:t>
            </a:r>
            <a:endParaRPr lang="tr-TR" sz="3600" dirty="0">
              <a:solidFill>
                <a:srgbClr val="FFC000"/>
              </a:solidFill>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660904"/>
            <a:ext cx="4818888" cy="3547872"/>
          </a:xfrm>
        </p:spPr>
        <p:txBody>
          <a:bodyPr anchor="t">
            <a:normAutofit fontScale="92500"/>
          </a:bodyPr>
          <a:lstStyle/>
          <a:p>
            <a:pPr marL="0" lvl="0" indent="0">
              <a:buNone/>
            </a:pPr>
            <a:r>
              <a:rPr lang="tr-TR" sz="2400" dirty="0">
                <a:solidFill>
                  <a:prstClr val="black"/>
                </a:solidFill>
                <a:latin typeface="Corbel" panose="020B0503020204020204"/>
              </a:rPr>
              <a:t>Sağlıklı bir iletişim üzerine kurulu ailelerde herkes kendi duygusunu, düşüncesini, onu rahatsız eden durumu, kaygılarını rahatlıkla paylaşır. Böylece tüm bireyler birbirini gerçek anlamda tanır. Tanıdıkça birbirlerine olan yaklaşımları iyileşir ve aralarındaki bağ her geçen gün daha da güçlenir. Etkileşimin güçlü olduğu ailelerde alınan kararlarda, atılacak adımlarda ailenin her üyesinin söz hakkı vardır.</a:t>
            </a:r>
          </a:p>
          <a:p>
            <a:pPr lvl="0"/>
            <a:endParaRPr lang="tr-TR" dirty="0">
              <a:solidFill>
                <a:prstClr val="black"/>
              </a:solidFill>
              <a:latin typeface="Corbel" panose="020B0503020204020204"/>
            </a:endParaRPr>
          </a:p>
          <a:p>
            <a:pPr lvl="1"/>
            <a:endParaRPr lang="tr-TR" sz="2000" dirty="0">
              <a:latin typeface="+mj-lt"/>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927" y="2497925"/>
            <a:ext cx="4281969" cy="3082603"/>
          </a:xfrm>
          <a:prstGeom prst="rect">
            <a:avLst/>
          </a:prstGeom>
        </p:spPr>
      </p:pic>
    </p:spTree>
    <p:extLst>
      <p:ext uri="{BB962C8B-B14F-4D97-AF65-F5344CB8AC3E}">
        <p14:creationId xmlns:p14="http://schemas.microsoft.com/office/powerpoint/2010/main" val="99304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640080"/>
            <a:ext cx="4818888" cy="1481328"/>
          </a:xfrm>
          <a:solidFill>
            <a:schemeClr val="accent4">
              <a:lumMod val="75000"/>
            </a:schemeClr>
          </a:solidFill>
        </p:spPr>
        <p:txBody>
          <a:bodyPr anchor="ctr">
            <a:normAutofit/>
          </a:bodyPr>
          <a:lstStyle/>
          <a:p>
            <a:r>
              <a:rPr lang="tr-TR" dirty="0">
                <a:solidFill>
                  <a:srgbClr val="FFC000"/>
                </a:solidFill>
              </a:rPr>
              <a:t>Aile İçi İletişim</a:t>
            </a:r>
            <a:br>
              <a:rPr lang="tr-TR" dirty="0">
                <a:solidFill>
                  <a:srgbClr val="FFC000"/>
                </a:solidFill>
              </a:rPr>
            </a:br>
            <a:r>
              <a:rPr lang="tr-TR" dirty="0">
                <a:solidFill>
                  <a:srgbClr val="FFC000"/>
                </a:solidFill>
              </a:rPr>
              <a:t>Neden Önemli?</a:t>
            </a:r>
            <a:endParaRPr lang="tr-TR" sz="3600" dirty="0">
              <a:solidFill>
                <a:srgbClr val="FFC000"/>
              </a:solidFill>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660904"/>
            <a:ext cx="4818888" cy="3547872"/>
          </a:xfrm>
        </p:spPr>
        <p:txBody>
          <a:bodyPr anchor="t">
            <a:normAutofit fontScale="92500" lnSpcReduction="10000"/>
          </a:bodyPr>
          <a:lstStyle/>
          <a:p>
            <a:pPr marL="0" lvl="0" indent="0">
              <a:buNone/>
            </a:pPr>
            <a:r>
              <a:rPr lang="tr-TR" sz="2400" dirty="0">
                <a:solidFill>
                  <a:srgbClr val="000000"/>
                </a:solidFill>
                <a:latin typeface="Corbel" panose="020B0503020204020204"/>
              </a:rPr>
              <a:t>Herkesin kendini rahatça ifade edebildiği, güvende hissettiği evlerde büyüyen çocuklar kendilerini güzelce ortaya koyabilen, kendilerine güvenen bireyler olarak yetişmektedirler. Bunun tam tersi bir ortamda yetişen çocuklar ise başkalarına bağımlı, fikirlerini ortaya koyamayan yetişkinler olurlar. Bu nedenle hem güçlü bağların oluşması hem de sağlıklı bireylerin yetişmesi açısından aile içi iletişimin önemi çok büyüktür.</a:t>
            </a:r>
            <a:endParaRPr lang="tr-TR" sz="2400" dirty="0">
              <a:solidFill>
                <a:prstClr val="black"/>
              </a:solidFill>
              <a:latin typeface="Corbel" panose="020B0503020204020204"/>
            </a:endParaRPr>
          </a:p>
          <a:p>
            <a:pPr lvl="0"/>
            <a:endParaRPr lang="tr-TR" dirty="0">
              <a:solidFill>
                <a:prstClr val="black"/>
              </a:solidFill>
              <a:latin typeface="Corbel" panose="020B0503020204020204"/>
            </a:endParaRPr>
          </a:p>
          <a:p>
            <a:pPr lvl="1"/>
            <a:endParaRPr lang="tr-TR" sz="2000" dirty="0">
              <a:latin typeface="+mj-lt"/>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927" y="2497925"/>
            <a:ext cx="4281969" cy="3082603"/>
          </a:xfrm>
          <a:prstGeom prst="rect">
            <a:avLst/>
          </a:prstGeom>
        </p:spPr>
      </p:pic>
    </p:spTree>
    <p:extLst>
      <p:ext uri="{BB962C8B-B14F-4D97-AF65-F5344CB8AC3E}">
        <p14:creationId xmlns:p14="http://schemas.microsoft.com/office/powerpoint/2010/main" val="99348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640080"/>
            <a:ext cx="4818888" cy="1481328"/>
          </a:xfrm>
          <a:solidFill>
            <a:srgbClr val="FFC000"/>
          </a:solidFill>
        </p:spPr>
        <p:txBody>
          <a:bodyPr anchor="ctr">
            <a:normAutofit/>
          </a:bodyPr>
          <a:lstStyle/>
          <a:p>
            <a:r>
              <a:rPr lang="tr-TR" sz="4000" dirty="0"/>
              <a:t>Aile İçi İletişim Neden Zayıftır?</a:t>
            </a:r>
            <a:endParaRPr lang="tr-TR" sz="3400" dirty="0">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660904"/>
            <a:ext cx="5150104" cy="3780536"/>
          </a:xfrm>
        </p:spPr>
        <p:txBody>
          <a:bodyPr anchor="t">
            <a:normAutofit fontScale="92500" lnSpcReduction="20000"/>
          </a:bodyPr>
          <a:lstStyle/>
          <a:p>
            <a:r>
              <a:rPr lang="tr-TR" sz="2400" dirty="0"/>
              <a:t>Kişilerin birbirini dinlememesi,</a:t>
            </a:r>
          </a:p>
          <a:p>
            <a:r>
              <a:rPr lang="tr-TR" sz="2400" dirty="0"/>
              <a:t>Karşıdaki kişinin duygu ve fikirlerinin görmezden gelinmesi, onlara gereken önemin verilmemesi,</a:t>
            </a:r>
          </a:p>
          <a:p>
            <a:r>
              <a:rPr lang="tr-TR" sz="2400" dirty="0"/>
              <a:t>Karşıdaki kişinin olduğu gibi kabul edilmemesi,</a:t>
            </a:r>
          </a:p>
          <a:p>
            <a:r>
              <a:rPr lang="tr-TR" sz="2400" dirty="0"/>
              <a:t>Bireyleri ilgilendiren konuların yüzeysel bir şekilde konuşulup geçilmesi,</a:t>
            </a:r>
          </a:p>
          <a:p>
            <a:r>
              <a:rPr lang="tr-TR" sz="2400" dirty="0"/>
              <a:t>Önceden yaşanmış olumsuz olaylara sıkı sıkıya bağlı kalınması ve dönem </a:t>
            </a:r>
            <a:r>
              <a:rPr lang="tr-TR" sz="2400" dirty="0" err="1"/>
              <a:t>dönem</a:t>
            </a:r>
            <a:r>
              <a:rPr lang="tr-TR" sz="2400" dirty="0"/>
              <a:t> bunların gün yüzüne çıkması,</a:t>
            </a:r>
          </a:p>
          <a:p>
            <a:r>
              <a:rPr lang="tr-TR" sz="2400" dirty="0"/>
              <a:t>Sürekli eleştirel bir tavır takınılması,</a:t>
            </a:r>
          </a:p>
          <a:p>
            <a:pPr lvl="0"/>
            <a:endParaRPr lang="tr-TR" dirty="0">
              <a:solidFill>
                <a:prstClr val="black"/>
              </a:solidFill>
              <a:latin typeface="Corbel" panose="020B0503020204020204"/>
            </a:endParaRPr>
          </a:p>
          <a:p>
            <a:pPr lvl="1"/>
            <a:endParaRPr lang="tr-TR" sz="2000" dirty="0">
              <a:latin typeface="+mj-lt"/>
            </a:endParaRPr>
          </a:p>
        </p:txBody>
      </p:sp>
      <p:pic>
        <p:nvPicPr>
          <p:cNvPr id="6" name="Resim 5"/>
          <p:cNvPicPr>
            <a:picLocks noChangeAspect="1"/>
          </p:cNvPicPr>
          <p:nvPr/>
        </p:nvPicPr>
        <p:blipFill>
          <a:blip r:embed="rId2"/>
          <a:stretch>
            <a:fillRect/>
          </a:stretch>
        </p:blipFill>
        <p:spPr>
          <a:xfrm>
            <a:off x="5881812" y="2194561"/>
            <a:ext cx="5657227" cy="3910076"/>
          </a:xfrm>
          <a:prstGeom prst="rect">
            <a:avLst/>
          </a:prstGeom>
        </p:spPr>
      </p:pic>
    </p:spTree>
    <p:extLst>
      <p:ext uri="{BB962C8B-B14F-4D97-AF65-F5344CB8AC3E}">
        <p14:creationId xmlns:p14="http://schemas.microsoft.com/office/powerpoint/2010/main" val="2398430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640080"/>
            <a:ext cx="4818888" cy="1481328"/>
          </a:xfrm>
          <a:solidFill>
            <a:srgbClr val="FFC000"/>
          </a:solidFill>
          <a:ln>
            <a:solidFill>
              <a:srgbClr val="FFFF00"/>
            </a:solidFill>
          </a:ln>
        </p:spPr>
        <p:txBody>
          <a:bodyPr anchor="ctr">
            <a:normAutofit/>
          </a:bodyPr>
          <a:lstStyle/>
          <a:p>
            <a:r>
              <a:rPr lang="tr-TR" sz="4000" dirty="0"/>
              <a:t>Aile İçi İletişim Neden Zayıftır?</a:t>
            </a:r>
            <a:endParaRPr lang="tr-TR" sz="3400" dirty="0">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499360"/>
            <a:ext cx="5302504" cy="4043680"/>
          </a:xfrm>
        </p:spPr>
        <p:txBody>
          <a:bodyPr anchor="t">
            <a:normAutofit fontScale="92500" lnSpcReduction="20000"/>
          </a:bodyPr>
          <a:lstStyle/>
          <a:p>
            <a:pPr lvl="0"/>
            <a:r>
              <a:rPr lang="tr-TR" sz="2400" dirty="0">
                <a:solidFill>
                  <a:prstClr val="black"/>
                </a:solidFill>
                <a:latin typeface="Corbel" panose="020B0503020204020204"/>
              </a:rPr>
              <a:t>Karşı tarafın kendisini anlatmasına, ifade etmesine izin verilmemesi,</a:t>
            </a:r>
          </a:p>
          <a:p>
            <a:pPr lvl="0"/>
            <a:r>
              <a:rPr lang="tr-TR" sz="2400" dirty="0">
                <a:solidFill>
                  <a:prstClr val="black"/>
                </a:solidFill>
                <a:latin typeface="Corbel" panose="020B0503020204020204"/>
              </a:rPr>
              <a:t>Birlikte yapılan faaliyetlerin önemsenmemesi,</a:t>
            </a:r>
          </a:p>
          <a:p>
            <a:pPr lvl="0"/>
            <a:r>
              <a:rPr lang="tr-TR" sz="2400" dirty="0">
                <a:solidFill>
                  <a:prstClr val="black"/>
                </a:solidFill>
                <a:latin typeface="Corbel" panose="020B0503020204020204"/>
              </a:rPr>
              <a:t>Yalan söylenilmesi,</a:t>
            </a:r>
          </a:p>
          <a:p>
            <a:pPr lvl="0"/>
            <a:r>
              <a:rPr lang="tr-TR" sz="2400" dirty="0">
                <a:solidFill>
                  <a:prstClr val="black"/>
                </a:solidFill>
                <a:latin typeface="Corbel" panose="020B0503020204020204"/>
              </a:rPr>
              <a:t>Karşı tarafı anlamaya değil, yargılamaya yönelik olunması,</a:t>
            </a:r>
          </a:p>
          <a:p>
            <a:pPr lvl="0"/>
            <a:r>
              <a:rPr lang="tr-TR" sz="2400" dirty="0">
                <a:solidFill>
                  <a:prstClr val="black"/>
                </a:solidFill>
                <a:latin typeface="Corbel" panose="020B0503020204020204"/>
              </a:rPr>
              <a:t>İlk adımın, fedakârlıkların hep karşı taraftan beklenilmesi,</a:t>
            </a:r>
          </a:p>
          <a:p>
            <a:pPr lvl="0"/>
            <a:r>
              <a:rPr lang="tr-TR" sz="2400" dirty="0">
                <a:solidFill>
                  <a:prstClr val="black"/>
                </a:solidFill>
                <a:latin typeface="Corbel" panose="020B0503020204020204"/>
              </a:rPr>
              <a:t>Sorunları konuşup çözüme kavuşturmak yerine küsülmesi, konuşulmaması,</a:t>
            </a:r>
          </a:p>
          <a:p>
            <a:pPr lvl="0"/>
            <a:r>
              <a:rPr lang="tr-TR" sz="2400" dirty="0">
                <a:solidFill>
                  <a:prstClr val="black"/>
                </a:solidFill>
                <a:latin typeface="Corbel" panose="020B0503020204020204"/>
              </a:rPr>
              <a:t>Yönlendirme yapılması,</a:t>
            </a:r>
          </a:p>
          <a:p>
            <a:pPr lvl="0"/>
            <a:r>
              <a:rPr lang="tr-TR" sz="2400" dirty="0">
                <a:solidFill>
                  <a:prstClr val="black"/>
                </a:solidFill>
                <a:latin typeface="Corbel" panose="020B0503020204020204"/>
              </a:rPr>
              <a:t>Tehdit etmek,</a:t>
            </a:r>
            <a:endParaRPr lang="tr-TR" dirty="0">
              <a:solidFill>
                <a:prstClr val="black"/>
              </a:solidFill>
              <a:latin typeface="Corbel" panose="020B0503020204020204"/>
            </a:endParaRPr>
          </a:p>
          <a:p>
            <a:pPr lvl="1"/>
            <a:endParaRPr lang="tr-TR" sz="2000" dirty="0">
              <a:latin typeface="+mj-lt"/>
            </a:endParaRPr>
          </a:p>
        </p:txBody>
      </p:sp>
      <p:pic>
        <p:nvPicPr>
          <p:cNvPr id="5" name="Resim 4"/>
          <p:cNvPicPr>
            <a:picLocks noChangeAspect="1"/>
          </p:cNvPicPr>
          <p:nvPr/>
        </p:nvPicPr>
        <p:blipFill>
          <a:blip r:embed="rId2"/>
          <a:stretch>
            <a:fillRect/>
          </a:stretch>
        </p:blipFill>
        <p:spPr>
          <a:xfrm>
            <a:off x="6096000" y="2499360"/>
            <a:ext cx="5602710" cy="3796938"/>
          </a:xfrm>
          <a:prstGeom prst="rect">
            <a:avLst/>
          </a:prstGeom>
        </p:spPr>
      </p:pic>
    </p:spTree>
    <p:extLst>
      <p:ext uri="{BB962C8B-B14F-4D97-AF65-F5344CB8AC3E}">
        <p14:creationId xmlns:p14="http://schemas.microsoft.com/office/powerpoint/2010/main" val="62770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640080"/>
            <a:ext cx="4818888" cy="1481328"/>
          </a:xfrm>
          <a:solidFill>
            <a:srgbClr val="FFC000"/>
          </a:solidFill>
        </p:spPr>
        <p:txBody>
          <a:bodyPr anchor="ctr">
            <a:normAutofit/>
          </a:bodyPr>
          <a:lstStyle/>
          <a:p>
            <a:r>
              <a:rPr lang="tr-TR" sz="4000" dirty="0"/>
              <a:t>Aile İçi İletişim Neden Zayıftır?</a:t>
            </a:r>
            <a:endParaRPr lang="tr-TR" sz="3400" dirty="0">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499360"/>
            <a:ext cx="5302504" cy="4043680"/>
          </a:xfrm>
        </p:spPr>
        <p:txBody>
          <a:bodyPr anchor="t">
            <a:normAutofit/>
          </a:bodyPr>
          <a:lstStyle/>
          <a:p>
            <a:pPr lvl="0"/>
            <a:r>
              <a:rPr lang="tr-TR" sz="2400" dirty="0">
                <a:solidFill>
                  <a:prstClr val="black"/>
                </a:solidFill>
                <a:latin typeface="Corbel" panose="020B0503020204020204"/>
              </a:rPr>
              <a:t>Kişinin, karşı tarafın söylediklerinden çok kendi yorum ve çıkarımlarına inanması,</a:t>
            </a:r>
          </a:p>
          <a:p>
            <a:pPr lvl="0"/>
            <a:r>
              <a:rPr lang="tr-TR" sz="2400" dirty="0">
                <a:solidFill>
                  <a:prstClr val="black"/>
                </a:solidFill>
                <a:latin typeface="Corbel" panose="020B0503020204020204"/>
              </a:rPr>
              <a:t>Karşı tarafla dalga geçilmesi, onun küçük düşürülmesi,</a:t>
            </a:r>
          </a:p>
          <a:p>
            <a:pPr lvl="0"/>
            <a:r>
              <a:rPr lang="tr-TR" sz="2400" dirty="0">
                <a:solidFill>
                  <a:prstClr val="black"/>
                </a:solidFill>
                <a:latin typeface="Corbel" panose="020B0503020204020204"/>
              </a:rPr>
              <a:t>Şiddete başvurulması,</a:t>
            </a:r>
          </a:p>
          <a:p>
            <a:pPr lvl="0"/>
            <a:r>
              <a:rPr lang="tr-TR" sz="2400" dirty="0">
                <a:solidFill>
                  <a:prstClr val="black"/>
                </a:solidFill>
                <a:latin typeface="Corbel" panose="020B0503020204020204"/>
              </a:rPr>
              <a:t>Hakarette bulunulması,</a:t>
            </a:r>
          </a:p>
          <a:p>
            <a:pPr lvl="0"/>
            <a:r>
              <a:rPr lang="tr-TR" sz="2400" dirty="0">
                <a:solidFill>
                  <a:prstClr val="black"/>
                </a:solidFill>
                <a:latin typeface="Corbel" panose="020B0503020204020204"/>
              </a:rPr>
              <a:t>Karşı tarafa güvenmek yerine yoğunlukla şüpheyle yaklaşılması,</a:t>
            </a:r>
          </a:p>
        </p:txBody>
      </p:sp>
      <p:pic>
        <p:nvPicPr>
          <p:cNvPr id="5" name="Resim 4"/>
          <p:cNvPicPr>
            <a:picLocks noChangeAspect="1"/>
          </p:cNvPicPr>
          <p:nvPr/>
        </p:nvPicPr>
        <p:blipFill>
          <a:blip r:embed="rId2"/>
          <a:stretch>
            <a:fillRect/>
          </a:stretch>
        </p:blipFill>
        <p:spPr>
          <a:xfrm>
            <a:off x="5664055" y="1693818"/>
            <a:ext cx="6313714" cy="4937760"/>
          </a:xfrm>
          <a:prstGeom prst="rect">
            <a:avLst/>
          </a:prstGeom>
        </p:spPr>
      </p:pic>
    </p:spTree>
    <p:extLst>
      <p:ext uri="{BB962C8B-B14F-4D97-AF65-F5344CB8AC3E}">
        <p14:creationId xmlns:p14="http://schemas.microsoft.com/office/powerpoint/2010/main" val="153474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77DEC0E-0BFD-498D-ABF4-CB23E0FFBF98}"/>
              </a:ext>
            </a:extLst>
          </p:cNvPr>
          <p:cNvSpPr>
            <a:spLocks noGrp="1"/>
          </p:cNvSpPr>
          <p:nvPr>
            <p:ph type="title"/>
          </p:nvPr>
        </p:nvSpPr>
        <p:spPr>
          <a:xfrm>
            <a:off x="630936" y="640080"/>
            <a:ext cx="4818888" cy="1481328"/>
          </a:xfrm>
          <a:solidFill>
            <a:srgbClr val="FFC000"/>
          </a:solidFill>
        </p:spPr>
        <p:txBody>
          <a:bodyPr anchor="ctr">
            <a:normAutofit/>
          </a:bodyPr>
          <a:lstStyle/>
          <a:p>
            <a:r>
              <a:rPr lang="tr-TR" sz="4000" dirty="0"/>
              <a:t>Aile İçi İletişim Neden Zayıftır?</a:t>
            </a:r>
            <a:endParaRPr lang="tr-TR" sz="3400" dirty="0">
              <a:latin typeface="+mn-lt"/>
            </a:endParaRP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BC8A5F6-A82B-4D73-878D-50FAE9DF8A2D}"/>
              </a:ext>
            </a:extLst>
          </p:cNvPr>
          <p:cNvSpPr>
            <a:spLocks noGrp="1"/>
          </p:cNvSpPr>
          <p:nvPr>
            <p:ph idx="1"/>
          </p:nvPr>
        </p:nvSpPr>
        <p:spPr>
          <a:xfrm>
            <a:off x="630936" y="2499360"/>
            <a:ext cx="5302504" cy="4043680"/>
          </a:xfrm>
        </p:spPr>
        <p:txBody>
          <a:bodyPr anchor="t">
            <a:normAutofit/>
          </a:bodyPr>
          <a:lstStyle/>
          <a:p>
            <a:pPr lvl="0"/>
            <a:r>
              <a:rPr lang="tr-TR" sz="2400" dirty="0">
                <a:solidFill>
                  <a:prstClr val="black"/>
                </a:solidFill>
                <a:latin typeface="Corbel" panose="020B0503020204020204"/>
              </a:rPr>
              <a:t>Sorulan soruların cevaplanmaması, geçiştirilmesi,</a:t>
            </a:r>
          </a:p>
          <a:p>
            <a:pPr lvl="0"/>
            <a:r>
              <a:rPr lang="tr-TR" sz="2400" dirty="0">
                <a:solidFill>
                  <a:prstClr val="black"/>
                </a:solidFill>
                <a:latin typeface="Corbel" panose="020B0503020204020204"/>
              </a:rPr>
              <a:t>Emir içeren konuşmalar yapılması,</a:t>
            </a:r>
          </a:p>
          <a:p>
            <a:pPr lvl="0"/>
            <a:r>
              <a:rPr lang="tr-TR" sz="2400" dirty="0">
                <a:solidFill>
                  <a:prstClr val="black"/>
                </a:solidFill>
                <a:latin typeface="Corbel" panose="020B0503020204020204"/>
              </a:rPr>
              <a:t>İlişkide baskın taraf olmaya çalışılması,</a:t>
            </a:r>
          </a:p>
          <a:p>
            <a:pPr lvl="0"/>
            <a:r>
              <a:rPr lang="tr-TR" sz="2400" dirty="0">
                <a:solidFill>
                  <a:prstClr val="black"/>
                </a:solidFill>
                <a:latin typeface="Corbel" panose="020B0503020204020204"/>
              </a:rPr>
              <a:t>Karşı tarafı anlamaya değil suçlamaya yönelik bir tutumun sergilenmesi,</a:t>
            </a:r>
          </a:p>
          <a:p>
            <a:pPr lvl="0"/>
            <a:r>
              <a:rPr lang="tr-TR" sz="2400" dirty="0">
                <a:solidFill>
                  <a:prstClr val="black"/>
                </a:solidFill>
                <a:latin typeface="Corbel" panose="020B0503020204020204"/>
              </a:rPr>
              <a:t>Kendi fikirlerini kabul ettirme çabası,</a:t>
            </a:r>
          </a:p>
        </p:txBody>
      </p:sp>
      <p:pic>
        <p:nvPicPr>
          <p:cNvPr id="5" name="Resim 4"/>
          <p:cNvPicPr>
            <a:picLocks noChangeAspect="1"/>
          </p:cNvPicPr>
          <p:nvPr/>
        </p:nvPicPr>
        <p:blipFill>
          <a:blip r:embed="rId2"/>
          <a:stretch>
            <a:fillRect/>
          </a:stretch>
        </p:blipFill>
        <p:spPr>
          <a:xfrm>
            <a:off x="5933440" y="2121408"/>
            <a:ext cx="5602710" cy="3798137"/>
          </a:xfrm>
          <a:prstGeom prst="rect">
            <a:avLst/>
          </a:prstGeom>
        </p:spPr>
      </p:pic>
    </p:spTree>
    <p:extLst>
      <p:ext uri="{BB962C8B-B14F-4D97-AF65-F5344CB8AC3E}">
        <p14:creationId xmlns:p14="http://schemas.microsoft.com/office/powerpoint/2010/main" val="106416817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706</TotalTime>
  <Words>861</Words>
  <Application>Microsoft Office PowerPoint</Application>
  <PresentationFormat>Geniş ekran</PresentationFormat>
  <Paragraphs>89</Paragraphs>
  <Slides>19</Slides>
  <Notes>1</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19</vt:i4>
      </vt:variant>
    </vt:vector>
  </HeadingPairs>
  <TitlesOfParts>
    <vt:vector size="25" baseType="lpstr">
      <vt:lpstr>Arial</vt:lpstr>
      <vt:lpstr>Calibri</vt:lpstr>
      <vt:lpstr>Calibri Light</vt:lpstr>
      <vt:lpstr>Corbel</vt:lpstr>
      <vt:lpstr>Office Teması</vt:lpstr>
      <vt:lpstr>1_Office Teması</vt:lpstr>
      <vt:lpstr>Aile İçi  İletişim ve Sağlıklı Aile Ortamı</vt:lpstr>
      <vt:lpstr>Aile İçi İletişim Neden Önemli?</vt:lpstr>
      <vt:lpstr>Aile İçi İletişim  Neden Önemli?</vt:lpstr>
      <vt:lpstr>Aile İçi İletişim  Neden Önemli?</vt:lpstr>
      <vt:lpstr>Aile İçi İletişim Neden Önemli?</vt:lpstr>
      <vt:lpstr>Aile İçi İletişim Neden Zayıftır?</vt:lpstr>
      <vt:lpstr>Aile İçi İletişim Neden Zayıftır?</vt:lpstr>
      <vt:lpstr>Aile İçi İletişim Neden Zayıftır?</vt:lpstr>
      <vt:lpstr>Aile İçi İletişim Neden Zayıftır?</vt:lpstr>
      <vt:lpstr>İLETİŞİM ÇEŞİTLERİ </vt:lpstr>
      <vt:lpstr> ÇATIŞMA</vt:lpstr>
      <vt:lpstr>BEN DİLİ</vt:lpstr>
      <vt:lpstr>SEN DİLİ</vt:lpstr>
      <vt:lpstr>Etkili İletişim İçin;</vt:lpstr>
      <vt:lpstr>İletişim Engelleri Nelerdir?</vt:lpstr>
      <vt:lpstr>Aile İçi İletişimi Güçlendirmenin Püf Noktaları</vt:lpstr>
      <vt:lpstr>PowerPoint Sunusu</vt:lpstr>
      <vt:lpstr>PowerPoint Sunusu</vt:lpstr>
      <vt:lpstr>Murat YAĞMUR Psikolojik Danışman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 Şahin</dc:creator>
  <cp:lastModifiedBy>İbrahim Şahin</cp:lastModifiedBy>
  <cp:revision>50</cp:revision>
  <dcterms:created xsi:type="dcterms:W3CDTF">2022-03-03T08:17:28Z</dcterms:created>
  <dcterms:modified xsi:type="dcterms:W3CDTF">2022-04-13T11:14:14Z</dcterms:modified>
</cp:coreProperties>
</file>